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73" r:id="rId4"/>
    <p:sldId id="270" r:id="rId5"/>
    <p:sldId id="264" r:id="rId6"/>
    <p:sldId id="257" r:id="rId7"/>
    <p:sldId id="258" r:id="rId8"/>
    <p:sldId id="266" r:id="rId9"/>
    <p:sldId id="280" r:id="rId10"/>
    <p:sldId id="259" r:id="rId11"/>
    <p:sldId id="271" r:id="rId12"/>
    <p:sldId id="261" r:id="rId13"/>
    <p:sldId id="274" r:id="rId14"/>
    <p:sldId id="263" r:id="rId15"/>
    <p:sldId id="275" r:id="rId16"/>
    <p:sldId id="267" r:id="rId17"/>
    <p:sldId id="276" r:id="rId18"/>
    <p:sldId id="278" r:id="rId19"/>
    <p:sldId id="269" r:id="rId20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2"/>
    </p:embeddedFont>
    <p:embeddedFont>
      <p:font typeface="나눔스퀘어_ac Bold" panose="020B0600000101010101" pitchFamily="50" charset="-127"/>
      <p:bold r:id="rId23"/>
    </p:embeddedFont>
    <p:embeddedFont>
      <p:font typeface="나눔스퀘어_ac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6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8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 지영" userId="b332da0aefee184d" providerId="LiveId" clId="{7A8A3D74-6304-4918-B40B-2690FEF810C6}"/>
    <pc:docChg chg="undo redo custSel addSld delSld modSld sldOrd modMainMaster">
      <pc:chgData name="오 지영" userId="b332da0aefee184d" providerId="LiveId" clId="{7A8A3D74-6304-4918-B40B-2690FEF810C6}" dt="2023-02-15T08:29:37.917" v="11176" actId="1076"/>
      <pc:docMkLst>
        <pc:docMk/>
      </pc:docMkLst>
      <pc:sldChg chg="addSp modSp mod">
        <pc:chgData name="오 지영" userId="b332da0aefee184d" providerId="LiveId" clId="{7A8A3D74-6304-4918-B40B-2690FEF810C6}" dt="2023-02-15T06:36:39" v="10042"/>
        <pc:sldMkLst>
          <pc:docMk/>
          <pc:sldMk cId="820392825" sldId="256"/>
        </pc:sldMkLst>
        <pc:spChg chg="mod">
          <ac:chgData name="오 지영" userId="b332da0aefee184d" providerId="LiveId" clId="{7A8A3D74-6304-4918-B40B-2690FEF810C6}" dt="2023-02-15T06:36:39" v="10042"/>
          <ac:spMkLst>
            <pc:docMk/>
            <pc:sldMk cId="820392825" sldId="256"/>
            <ac:spMk id="2" creationId="{9D4F7C0D-5863-6214-AF97-EFDA3BD59A41}"/>
          </ac:spMkLst>
        </pc:spChg>
        <pc:spChg chg="mod">
          <ac:chgData name="오 지영" userId="b332da0aefee184d" providerId="LiveId" clId="{7A8A3D74-6304-4918-B40B-2690FEF810C6}" dt="2023-02-14T08:03:24.788" v="44" actId="1076"/>
          <ac:spMkLst>
            <pc:docMk/>
            <pc:sldMk cId="820392825" sldId="256"/>
            <ac:spMk id="3" creationId="{5BA07A58-F467-3B26-31A1-F5093D02EDCF}"/>
          </ac:spMkLst>
        </pc:spChg>
        <pc:cxnChg chg="add mod">
          <ac:chgData name="오 지영" userId="b332da0aefee184d" providerId="LiveId" clId="{7A8A3D74-6304-4918-B40B-2690FEF810C6}" dt="2023-02-14T08:09:16.631" v="284" actId="14100"/>
          <ac:cxnSpMkLst>
            <pc:docMk/>
            <pc:sldMk cId="820392825" sldId="256"/>
            <ac:cxnSpMk id="5" creationId="{8A53DC57-61C5-EF16-FDB8-9BA40F8A9424}"/>
          </ac:cxnSpMkLst>
        </pc:cxnChg>
      </pc:sldChg>
      <pc:sldChg chg="addSp delSp modSp mod delAnim modAnim">
        <pc:chgData name="오 지영" userId="b332da0aefee184d" providerId="LiveId" clId="{7A8A3D74-6304-4918-B40B-2690FEF810C6}" dt="2023-02-15T00:41:55.656" v="2754" actId="1582"/>
        <pc:sldMkLst>
          <pc:docMk/>
          <pc:sldMk cId="2366364403" sldId="257"/>
        </pc:sldMkLst>
        <pc:spChg chg="mod">
          <ac:chgData name="오 지영" userId="b332da0aefee184d" providerId="LiveId" clId="{7A8A3D74-6304-4918-B40B-2690FEF810C6}" dt="2023-02-14T08:05:21.057" v="103" actId="20577"/>
          <ac:spMkLst>
            <pc:docMk/>
            <pc:sldMk cId="2366364403" sldId="257"/>
            <ac:spMk id="2" creationId="{B202B7B3-0D75-2B4D-5BFC-4E2AE0F0C429}"/>
          </ac:spMkLst>
        </pc:spChg>
        <pc:spChg chg="del mod">
          <ac:chgData name="오 지영" userId="b332da0aefee184d" providerId="LiveId" clId="{7A8A3D74-6304-4918-B40B-2690FEF810C6}" dt="2023-02-14T23:57:07.113" v="1408" actId="478"/>
          <ac:spMkLst>
            <pc:docMk/>
            <pc:sldMk cId="2366364403" sldId="257"/>
            <ac:spMk id="3" creationId="{D7307675-27A6-42B2-F2E2-BB498685DB61}"/>
          </ac:spMkLst>
        </pc:spChg>
        <pc:spChg chg="add del mod">
          <ac:chgData name="오 지영" userId="b332da0aefee184d" providerId="LiveId" clId="{7A8A3D74-6304-4918-B40B-2690FEF810C6}" dt="2023-02-15T00:39:52.662" v="2745"/>
          <ac:spMkLst>
            <pc:docMk/>
            <pc:sldMk cId="2366364403" sldId="257"/>
            <ac:spMk id="5" creationId="{AD346731-5F61-FBAC-FFB6-4CBBB579A97F}"/>
          </ac:spMkLst>
        </pc:spChg>
        <pc:spChg chg="add del mod">
          <ac:chgData name="오 지영" userId="b332da0aefee184d" providerId="LiveId" clId="{7A8A3D74-6304-4918-B40B-2690FEF810C6}" dt="2023-02-15T00:40:02" v="2747"/>
          <ac:spMkLst>
            <pc:docMk/>
            <pc:sldMk cId="2366364403" sldId="257"/>
            <ac:spMk id="8" creationId="{492B9BBB-B79E-BFB0-0A3F-B4BD58B0C175}"/>
          </ac:spMkLst>
        </pc:spChg>
        <pc:picChg chg="add del mod">
          <ac:chgData name="오 지영" userId="b332da0aefee184d" providerId="LiveId" clId="{7A8A3D74-6304-4918-B40B-2690FEF810C6}" dt="2023-02-15T00:40:01.128" v="2746" actId="478"/>
          <ac:picMkLst>
            <pc:docMk/>
            <pc:sldMk cId="2366364403" sldId="257"/>
            <ac:picMk id="6" creationId="{8ABBAB09-DFFF-18D4-F92D-86C91B6404A1}"/>
          </ac:picMkLst>
        </pc:picChg>
        <pc:picChg chg="add mod">
          <ac:chgData name="오 지영" userId="b332da0aefee184d" providerId="LiveId" clId="{7A8A3D74-6304-4918-B40B-2690FEF810C6}" dt="2023-02-15T00:41:55.656" v="2754" actId="1582"/>
          <ac:picMkLst>
            <pc:docMk/>
            <pc:sldMk cId="2366364403" sldId="257"/>
            <ac:picMk id="9" creationId="{B1CE0177-6B01-BFDB-F89B-DFAC68E7F5F9}"/>
          </ac:picMkLst>
        </pc:picChg>
      </pc:sldChg>
      <pc:sldChg chg="addSp delSp modSp mod">
        <pc:chgData name="오 지영" userId="b332da0aefee184d" providerId="LiveId" clId="{7A8A3D74-6304-4918-B40B-2690FEF810C6}" dt="2023-02-15T08:12:09.848" v="10479" actId="20577"/>
        <pc:sldMkLst>
          <pc:docMk/>
          <pc:sldMk cId="6524492" sldId="258"/>
        </pc:sldMkLst>
        <pc:spChg chg="mod">
          <ac:chgData name="오 지영" userId="b332da0aefee184d" providerId="LiveId" clId="{7A8A3D74-6304-4918-B40B-2690FEF810C6}" dt="2023-02-14T08:07:16.456" v="181" actId="27636"/>
          <ac:spMkLst>
            <pc:docMk/>
            <pc:sldMk cId="6524492" sldId="258"/>
            <ac:spMk id="2" creationId="{8D6C1F4A-02A6-E73B-3E1C-EA2B11BB6967}"/>
          </ac:spMkLst>
        </pc:spChg>
        <pc:spChg chg="mod">
          <ac:chgData name="오 지영" userId="b332da0aefee184d" providerId="LiveId" clId="{7A8A3D74-6304-4918-B40B-2690FEF810C6}" dt="2023-02-15T08:12:09.848" v="10479" actId="20577"/>
          <ac:spMkLst>
            <pc:docMk/>
            <pc:sldMk cId="6524492" sldId="258"/>
            <ac:spMk id="3" creationId="{1EDDFC85-260F-7E52-2C90-B22E917C63A0}"/>
          </ac:spMkLst>
        </pc:spChg>
        <pc:spChg chg="add mod">
          <ac:chgData name="오 지영" userId="b332da0aefee184d" providerId="LiveId" clId="{7A8A3D74-6304-4918-B40B-2690FEF810C6}" dt="2023-02-15T00:16:36.177" v="2072" actId="1076"/>
          <ac:spMkLst>
            <pc:docMk/>
            <pc:sldMk cId="6524492" sldId="258"/>
            <ac:spMk id="10" creationId="{7BA84361-E491-1DDE-0141-C1F3BE8F7CDD}"/>
          </ac:spMkLst>
        </pc:spChg>
        <pc:spChg chg="add mod">
          <ac:chgData name="오 지영" userId="b332da0aefee184d" providerId="LiveId" clId="{7A8A3D74-6304-4918-B40B-2690FEF810C6}" dt="2023-02-15T00:16:36.177" v="2072" actId="1076"/>
          <ac:spMkLst>
            <pc:docMk/>
            <pc:sldMk cId="6524492" sldId="258"/>
            <ac:spMk id="11" creationId="{55E6F8FF-1117-E9BA-2414-A0FC3D42DD09}"/>
          </ac:spMkLst>
        </pc:spChg>
        <pc:spChg chg="add mod">
          <ac:chgData name="오 지영" userId="b332da0aefee184d" providerId="LiveId" clId="{7A8A3D74-6304-4918-B40B-2690FEF810C6}" dt="2023-02-15T00:16:36.177" v="2072" actId="1076"/>
          <ac:spMkLst>
            <pc:docMk/>
            <pc:sldMk cId="6524492" sldId="258"/>
            <ac:spMk id="12" creationId="{ACD266D2-358B-7930-096C-8E7F62C9D3ED}"/>
          </ac:spMkLst>
        </pc:spChg>
        <pc:spChg chg="add mod">
          <ac:chgData name="오 지영" userId="b332da0aefee184d" providerId="LiveId" clId="{7A8A3D74-6304-4918-B40B-2690FEF810C6}" dt="2023-02-15T00:16:36.177" v="2072" actId="1076"/>
          <ac:spMkLst>
            <pc:docMk/>
            <pc:sldMk cId="6524492" sldId="258"/>
            <ac:spMk id="13" creationId="{6E3682EE-CF92-81C7-3C8E-EB563A506690}"/>
          </ac:spMkLst>
        </pc:spChg>
        <pc:spChg chg="add mod">
          <ac:chgData name="오 지영" userId="b332da0aefee184d" providerId="LiveId" clId="{7A8A3D74-6304-4918-B40B-2690FEF810C6}" dt="2023-02-15T00:16:36.177" v="2072" actId="1076"/>
          <ac:spMkLst>
            <pc:docMk/>
            <pc:sldMk cId="6524492" sldId="258"/>
            <ac:spMk id="14" creationId="{84B2CD12-CCF4-7E9B-A5FD-0B43A10875BB}"/>
          </ac:spMkLst>
        </pc:spChg>
        <pc:spChg chg="add mod">
          <ac:chgData name="오 지영" userId="b332da0aefee184d" providerId="LiveId" clId="{7A8A3D74-6304-4918-B40B-2690FEF810C6}" dt="2023-02-15T00:16:36.177" v="2072" actId="1076"/>
          <ac:spMkLst>
            <pc:docMk/>
            <pc:sldMk cId="6524492" sldId="258"/>
            <ac:spMk id="15" creationId="{C7E44648-6610-87D8-412C-F50D87B5FAE6}"/>
          </ac:spMkLst>
        </pc:spChg>
        <pc:spChg chg="add del mod">
          <ac:chgData name="오 지영" userId="b332da0aefee184d" providerId="LiveId" clId="{7A8A3D74-6304-4918-B40B-2690FEF810C6}" dt="2023-02-15T00:11:21.401" v="1970" actId="478"/>
          <ac:spMkLst>
            <pc:docMk/>
            <pc:sldMk cId="6524492" sldId="258"/>
            <ac:spMk id="16" creationId="{25891C80-9276-F03A-758F-7367593A9512}"/>
          </ac:spMkLst>
        </pc:spChg>
        <pc:spChg chg="add mod">
          <ac:chgData name="오 지영" userId="b332da0aefee184d" providerId="LiveId" clId="{7A8A3D74-6304-4918-B40B-2690FEF810C6}" dt="2023-02-15T00:16:36.177" v="2072" actId="1076"/>
          <ac:spMkLst>
            <pc:docMk/>
            <pc:sldMk cId="6524492" sldId="258"/>
            <ac:spMk id="17" creationId="{8EA8A224-6016-7DD0-87D5-72A7DAC346C5}"/>
          </ac:spMkLst>
        </pc:spChg>
        <pc:spChg chg="add mod">
          <ac:chgData name="오 지영" userId="b332da0aefee184d" providerId="LiveId" clId="{7A8A3D74-6304-4918-B40B-2690FEF810C6}" dt="2023-02-15T00:16:56.765" v="2088" actId="2711"/>
          <ac:spMkLst>
            <pc:docMk/>
            <pc:sldMk cId="6524492" sldId="258"/>
            <ac:spMk id="18" creationId="{596492F7-0B67-3016-BE08-1291F613E14E}"/>
          </ac:spMkLst>
        </pc:spChg>
        <pc:picChg chg="add mod">
          <ac:chgData name="오 지영" userId="b332da0aefee184d" providerId="LiveId" clId="{7A8A3D74-6304-4918-B40B-2690FEF810C6}" dt="2023-02-15T00:16:36.177" v="2072" actId="1076"/>
          <ac:picMkLst>
            <pc:docMk/>
            <pc:sldMk cId="6524492" sldId="258"/>
            <ac:picMk id="7" creationId="{4C72D285-3FFB-E53F-7031-D755F7432BB7}"/>
          </ac:picMkLst>
        </pc:picChg>
        <pc:picChg chg="add mod">
          <ac:chgData name="오 지영" userId="b332da0aefee184d" providerId="LiveId" clId="{7A8A3D74-6304-4918-B40B-2690FEF810C6}" dt="2023-02-15T00:16:36.177" v="2072" actId="1076"/>
          <ac:picMkLst>
            <pc:docMk/>
            <pc:sldMk cId="6524492" sldId="258"/>
            <ac:picMk id="9" creationId="{CFF9D18F-ACEB-0DAE-86C8-E0469AD1CF0D}"/>
          </ac:picMkLst>
        </pc:picChg>
        <pc:cxnChg chg="add mod">
          <ac:chgData name="오 지영" userId="b332da0aefee184d" providerId="LiveId" clId="{7A8A3D74-6304-4918-B40B-2690FEF810C6}" dt="2023-02-15T00:17:12.349" v="2090" actId="1076"/>
          <ac:cxnSpMkLst>
            <pc:docMk/>
            <pc:sldMk cId="6524492" sldId="258"/>
            <ac:cxnSpMk id="4" creationId="{5466CFC9-445A-A735-F161-32CCB90A8D11}"/>
          </ac:cxnSpMkLst>
        </pc:cxnChg>
      </pc:sldChg>
      <pc:sldChg chg="addSp delSp modSp mod">
        <pc:chgData name="오 지영" userId="b332da0aefee184d" providerId="LiveId" clId="{7A8A3D74-6304-4918-B40B-2690FEF810C6}" dt="2023-02-15T08:12:20.905" v="10497" actId="20577"/>
        <pc:sldMkLst>
          <pc:docMk/>
          <pc:sldMk cId="513094926" sldId="259"/>
        </pc:sldMkLst>
        <pc:spChg chg="mod">
          <ac:chgData name="오 지영" userId="b332da0aefee184d" providerId="LiveId" clId="{7A8A3D74-6304-4918-B40B-2690FEF810C6}" dt="2023-02-15T08:12:20.905" v="10497" actId="20577"/>
          <ac:spMkLst>
            <pc:docMk/>
            <pc:sldMk cId="513094926" sldId="259"/>
            <ac:spMk id="2" creationId="{D0337F3D-0331-C0EE-D886-5AF08491F6D9}"/>
          </ac:spMkLst>
        </pc:spChg>
        <pc:spChg chg="mod">
          <ac:chgData name="오 지영" userId="b332da0aefee184d" providerId="LiveId" clId="{7A8A3D74-6304-4918-B40B-2690FEF810C6}" dt="2023-02-15T00:45:28.296" v="3037" actId="14100"/>
          <ac:spMkLst>
            <pc:docMk/>
            <pc:sldMk cId="513094926" sldId="259"/>
            <ac:spMk id="3" creationId="{8AACA8BC-99E0-251D-A021-6DA1990F0E2F}"/>
          </ac:spMkLst>
        </pc:spChg>
        <pc:spChg chg="add mod">
          <ac:chgData name="오 지영" userId="b332da0aefee184d" providerId="LiveId" clId="{7A8A3D74-6304-4918-B40B-2690FEF810C6}" dt="2023-02-15T03:23:48.223" v="6301" actId="1076"/>
          <ac:spMkLst>
            <pc:docMk/>
            <pc:sldMk cId="513094926" sldId="259"/>
            <ac:spMk id="8" creationId="{EF7523C3-2130-75CF-8E1E-971982F326A8}"/>
          </ac:spMkLst>
        </pc:spChg>
        <pc:picChg chg="add del mod">
          <ac:chgData name="오 지영" userId="b332da0aefee184d" providerId="LiveId" clId="{7A8A3D74-6304-4918-B40B-2690FEF810C6}" dt="2023-02-15T00:42:31.393" v="2761" actId="21"/>
          <ac:picMkLst>
            <pc:docMk/>
            <pc:sldMk cId="513094926" sldId="259"/>
            <ac:picMk id="5" creationId="{684DCBDD-C8C0-4C69-8642-18998A33A4C7}"/>
          </ac:picMkLst>
        </pc:picChg>
        <pc:picChg chg="add mod">
          <ac:chgData name="오 지영" userId="b332da0aefee184d" providerId="LiveId" clId="{7A8A3D74-6304-4918-B40B-2690FEF810C6}" dt="2023-02-15T00:45:35.090" v="3040" actId="14100"/>
          <ac:picMkLst>
            <pc:docMk/>
            <pc:sldMk cId="513094926" sldId="259"/>
            <ac:picMk id="7" creationId="{F5910AC2-79EC-D669-AFD8-8C7251F2A863}"/>
          </ac:picMkLst>
        </pc:picChg>
        <pc:picChg chg="add mod">
          <ac:chgData name="오 지영" userId="b332da0aefee184d" providerId="LiveId" clId="{7A8A3D74-6304-4918-B40B-2690FEF810C6}" dt="2023-02-15T00:48:56.605" v="3050" actId="1076"/>
          <ac:picMkLst>
            <pc:docMk/>
            <pc:sldMk cId="513094926" sldId="259"/>
            <ac:picMk id="9" creationId="{426108AA-5C2B-997A-8AC3-D02B29AF22F2}"/>
          </ac:picMkLst>
        </pc:picChg>
        <pc:cxnChg chg="add mod">
          <ac:chgData name="오 지영" userId="b332da0aefee184d" providerId="LiveId" clId="{7A8A3D74-6304-4918-B40B-2690FEF810C6}" dt="2023-02-15T03:23:50.681" v="6302" actId="14100"/>
          <ac:cxnSpMkLst>
            <pc:docMk/>
            <pc:sldMk cId="513094926" sldId="259"/>
            <ac:cxnSpMk id="10" creationId="{72B55E7B-483F-CC99-2C6A-0B4797A41076}"/>
          </ac:cxnSpMkLst>
        </pc:cxnChg>
      </pc:sldChg>
      <pc:sldChg chg="addSp delSp modSp new add del mod modAnim">
        <pc:chgData name="오 지영" userId="b332da0aefee184d" providerId="LiveId" clId="{7A8A3D74-6304-4918-B40B-2690FEF810C6}" dt="2023-02-15T02:12:58.178" v="3576" actId="47"/>
        <pc:sldMkLst>
          <pc:docMk/>
          <pc:sldMk cId="2556324094" sldId="260"/>
        </pc:sldMkLst>
        <pc:spChg chg="mod">
          <ac:chgData name="오 지영" userId="b332da0aefee184d" providerId="LiveId" clId="{7A8A3D74-6304-4918-B40B-2690FEF810C6}" dt="2023-02-14T08:38:47.634" v="811" actId="20577"/>
          <ac:spMkLst>
            <pc:docMk/>
            <pc:sldMk cId="2556324094" sldId="260"/>
            <ac:spMk id="2" creationId="{6CCE3A53-2146-08A4-AEA3-645EB99FCB2C}"/>
          </ac:spMkLst>
        </pc:spChg>
        <pc:spChg chg="del">
          <ac:chgData name="오 지영" userId="b332da0aefee184d" providerId="LiveId" clId="{7A8A3D74-6304-4918-B40B-2690FEF810C6}" dt="2023-02-14T08:31:19.567" v="580"/>
          <ac:spMkLst>
            <pc:docMk/>
            <pc:sldMk cId="2556324094" sldId="260"/>
            <ac:spMk id="3" creationId="{51D9BBE9-EDA7-7DED-71C5-59147128EDC0}"/>
          </ac:spMkLst>
        </pc:spChg>
        <pc:spChg chg="add del">
          <ac:chgData name="오 지영" userId="b332da0aefee184d" providerId="LiveId" clId="{7A8A3D74-6304-4918-B40B-2690FEF810C6}" dt="2023-02-14T08:27:48.055" v="561" actId="478"/>
          <ac:spMkLst>
            <pc:docMk/>
            <pc:sldMk cId="2556324094" sldId="260"/>
            <ac:spMk id="5" creationId="{C9FD8163-AC6E-4947-976A-D2591A204761}"/>
          </ac:spMkLst>
        </pc:spChg>
        <pc:spChg chg="add mod">
          <ac:chgData name="오 지영" userId="b332da0aefee184d" providerId="LiveId" clId="{7A8A3D74-6304-4918-B40B-2690FEF810C6}" dt="2023-02-14T23:55:49.126" v="1349" actId="1076"/>
          <ac:spMkLst>
            <pc:docMk/>
            <pc:sldMk cId="2556324094" sldId="260"/>
            <ac:spMk id="7" creationId="{6B12FF6C-4103-CB15-8C0A-42D419568192}"/>
          </ac:spMkLst>
        </pc:spChg>
        <pc:picChg chg="add mod">
          <ac:chgData name="오 지영" userId="b332da0aefee184d" providerId="LiveId" clId="{7A8A3D74-6304-4918-B40B-2690FEF810C6}" dt="2023-02-14T23:55:40.631" v="1348" actId="1038"/>
          <ac:picMkLst>
            <pc:docMk/>
            <pc:sldMk cId="2556324094" sldId="260"/>
            <ac:picMk id="6" creationId="{BF7A3F31-8E72-F87A-86E1-43A6CE31085A}"/>
          </ac:picMkLst>
        </pc:picChg>
        <pc:picChg chg="add mod">
          <ac:chgData name="오 지영" userId="b332da0aefee184d" providerId="LiveId" clId="{7A8A3D74-6304-4918-B40B-2690FEF810C6}" dt="2023-02-14T23:55:40.631" v="1348" actId="1038"/>
          <ac:picMkLst>
            <pc:docMk/>
            <pc:sldMk cId="2556324094" sldId="260"/>
            <ac:picMk id="1026" creationId="{1EA3239F-B124-3527-39CC-CFA7A081840B}"/>
          </ac:picMkLst>
        </pc:picChg>
        <pc:picChg chg="add del mod">
          <ac:chgData name="오 지영" userId="b332da0aefee184d" providerId="LiveId" clId="{7A8A3D74-6304-4918-B40B-2690FEF810C6}" dt="2023-02-14T08:32:57.193" v="594" actId="478"/>
          <ac:picMkLst>
            <pc:docMk/>
            <pc:sldMk cId="2556324094" sldId="260"/>
            <ac:picMk id="1028" creationId="{C9260427-D015-57E8-9F9B-ABF1320F93C8}"/>
          </ac:picMkLst>
        </pc:picChg>
        <pc:picChg chg="add mod">
          <ac:chgData name="오 지영" userId="b332da0aefee184d" providerId="LiveId" clId="{7A8A3D74-6304-4918-B40B-2690FEF810C6}" dt="2023-02-14T23:55:40.631" v="1348" actId="1038"/>
          <ac:picMkLst>
            <pc:docMk/>
            <pc:sldMk cId="2556324094" sldId="260"/>
            <ac:picMk id="1030" creationId="{60357B4E-713C-916E-4EF4-FCD151B88A21}"/>
          </ac:picMkLst>
        </pc:picChg>
        <pc:picChg chg="add mod">
          <ac:chgData name="오 지영" userId="b332da0aefee184d" providerId="LiveId" clId="{7A8A3D74-6304-4918-B40B-2690FEF810C6}" dt="2023-02-14T23:55:40.631" v="1348" actId="1038"/>
          <ac:picMkLst>
            <pc:docMk/>
            <pc:sldMk cId="2556324094" sldId="260"/>
            <ac:picMk id="1032" creationId="{027CCC07-AEA9-B8B3-EBFA-B74A14C6EBAD}"/>
          </ac:picMkLst>
        </pc:picChg>
      </pc:sldChg>
      <pc:sldChg chg="addSp delSp modSp new mod">
        <pc:chgData name="오 지영" userId="b332da0aefee184d" providerId="LiveId" clId="{7A8A3D74-6304-4918-B40B-2690FEF810C6}" dt="2023-02-15T08:12:33.377" v="10503"/>
        <pc:sldMkLst>
          <pc:docMk/>
          <pc:sldMk cId="143212621" sldId="261"/>
        </pc:sldMkLst>
        <pc:spChg chg="mod">
          <ac:chgData name="오 지영" userId="b332da0aefee184d" providerId="LiveId" clId="{7A8A3D74-6304-4918-B40B-2690FEF810C6}" dt="2023-02-15T08:12:33.377" v="10503"/>
          <ac:spMkLst>
            <pc:docMk/>
            <pc:sldMk cId="143212621" sldId="261"/>
            <ac:spMk id="2" creationId="{7309BC4B-041A-6B76-26B2-1A145255B8B2}"/>
          </ac:spMkLst>
        </pc:spChg>
        <pc:spChg chg="del">
          <ac:chgData name="오 지영" userId="b332da0aefee184d" providerId="LiveId" clId="{7A8A3D74-6304-4918-B40B-2690FEF810C6}" dt="2023-02-15T00:42:36.046" v="2763" actId="478"/>
          <ac:spMkLst>
            <pc:docMk/>
            <pc:sldMk cId="143212621" sldId="261"/>
            <ac:spMk id="3" creationId="{F29F7807-F17A-51BE-68AD-5295F47BF6E1}"/>
          </ac:spMkLst>
        </pc:spChg>
        <pc:spChg chg="add del mod">
          <ac:chgData name="오 지영" userId="b332da0aefee184d" providerId="LiveId" clId="{7A8A3D74-6304-4918-B40B-2690FEF810C6}" dt="2023-02-15T02:30:50.408" v="4256"/>
          <ac:spMkLst>
            <pc:docMk/>
            <pc:sldMk cId="143212621" sldId="261"/>
            <ac:spMk id="10" creationId="{037D5C7A-10D2-98A5-291E-CCA49C179B97}"/>
          </ac:spMkLst>
        </pc:spChg>
        <pc:spChg chg="add mod">
          <ac:chgData name="오 지영" userId="b332da0aefee184d" providerId="LiveId" clId="{7A8A3D74-6304-4918-B40B-2690FEF810C6}" dt="2023-02-15T03:23:09.004" v="6286" actId="404"/>
          <ac:spMkLst>
            <pc:docMk/>
            <pc:sldMk cId="143212621" sldId="261"/>
            <ac:spMk id="24" creationId="{6C844F92-4D2F-382C-99F3-1EEB39414975}"/>
          </ac:spMkLst>
        </pc:spChg>
        <pc:spChg chg="add mod">
          <ac:chgData name="오 지영" userId="b332da0aefee184d" providerId="LiveId" clId="{7A8A3D74-6304-4918-B40B-2690FEF810C6}" dt="2023-02-15T02:40:59.466" v="4612" actId="1076"/>
          <ac:spMkLst>
            <pc:docMk/>
            <pc:sldMk cId="143212621" sldId="261"/>
            <ac:spMk id="25" creationId="{91AE72F1-739E-368B-ADD1-599463C6E6FF}"/>
          </ac:spMkLst>
        </pc:spChg>
        <pc:spChg chg="add mod">
          <ac:chgData name="오 지영" userId="b332da0aefee184d" providerId="LiveId" clId="{7A8A3D74-6304-4918-B40B-2690FEF810C6}" dt="2023-02-15T02:40:54.401" v="4610" actId="1076"/>
          <ac:spMkLst>
            <pc:docMk/>
            <pc:sldMk cId="143212621" sldId="261"/>
            <ac:spMk id="26" creationId="{664A56C5-2A31-943E-C1DA-650478388893}"/>
          </ac:spMkLst>
        </pc:spChg>
        <pc:spChg chg="add del mod">
          <ac:chgData name="오 지영" userId="b332da0aefee184d" providerId="LiveId" clId="{7A8A3D74-6304-4918-B40B-2690FEF810C6}" dt="2023-02-15T02:40:42.973" v="4603" actId="11529"/>
          <ac:spMkLst>
            <pc:docMk/>
            <pc:sldMk cId="143212621" sldId="261"/>
            <ac:spMk id="28" creationId="{AE9F1702-4B13-598D-02A6-7830B2EF8F0C}"/>
          </ac:spMkLst>
        </pc:spChg>
        <pc:grpChg chg="add mod">
          <ac:chgData name="오 지영" userId="b332da0aefee184d" providerId="LiveId" clId="{7A8A3D74-6304-4918-B40B-2690FEF810C6}" dt="2023-02-15T02:40:45.706" v="4608" actId="164"/>
          <ac:grpSpMkLst>
            <pc:docMk/>
            <pc:sldMk cId="143212621" sldId="261"/>
            <ac:grpSpMk id="27" creationId="{F7AE4859-6904-9231-777A-208E695F4C1C}"/>
          </ac:grpSpMkLst>
        </pc:grpChg>
        <pc:picChg chg="add del mod">
          <ac:chgData name="오 지영" userId="b332da0aefee184d" providerId="LiveId" clId="{7A8A3D74-6304-4918-B40B-2690FEF810C6}" dt="2023-02-15T00:48:42.023" v="3045" actId="21"/>
          <ac:picMkLst>
            <pc:docMk/>
            <pc:sldMk cId="143212621" sldId="261"/>
            <ac:picMk id="4" creationId="{A0625C55-4D29-152D-B39F-00E0A774A13F}"/>
          </ac:picMkLst>
        </pc:picChg>
        <pc:picChg chg="add mod">
          <ac:chgData name="오 지영" userId="b332da0aefee184d" providerId="LiveId" clId="{7A8A3D74-6304-4918-B40B-2690FEF810C6}" dt="2023-02-15T02:40:45.706" v="4608" actId="164"/>
          <ac:picMkLst>
            <pc:docMk/>
            <pc:sldMk cId="143212621" sldId="261"/>
            <ac:picMk id="6" creationId="{69C947F7-C54E-4A20-FB2C-82A7757CC76B}"/>
          </ac:picMkLst>
        </pc:picChg>
        <pc:picChg chg="add mod">
          <ac:chgData name="오 지영" userId="b332da0aefee184d" providerId="LiveId" clId="{7A8A3D74-6304-4918-B40B-2690FEF810C6}" dt="2023-02-15T02:40:45.706" v="4608" actId="164"/>
          <ac:picMkLst>
            <pc:docMk/>
            <pc:sldMk cId="143212621" sldId="261"/>
            <ac:picMk id="8" creationId="{53747B49-E51D-2405-3B8F-0751906274E4}"/>
          </ac:picMkLst>
        </pc:picChg>
        <pc:picChg chg="add del mod">
          <ac:chgData name="오 지영" userId="b332da0aefee184d" providerId="LiveId" clId="{7A8A3D74-6304-4918-B40B-2690FEF810C6}" dt="2023-02-15T02:10:20.982" v="3518" actId="478"/>
          <ac:picMkLst>
            <pc:docMk/>
            <pc:sldMk cId="143212621" sldId="261"/>
            <ac:picMk id="12" creationId="{12072661-BF7D-6B01-9D67-DB655F49C2E8}"/>
          </ac:picMkLst>
        </pc:picChg>
        <pc:picChg chg="add del mod">
          <ac:chgData name="오 지영" userId="b332da0aefee184d" providerId="LiveId" clId="{7A8A3D74-6304-4918-B40B-2690FEF810C6}" dt="2023-02-15T02:10:17.700" v="3516" actId="478"/>
          <ac:picMkLst>
            <pc:docMk/>
            <pc:sldMk cId="143212621" sldId="261"/>
            <ac:picMk id="14" creationId="{BBD84D36-22D2-7B2E-C1C4-841BD58EF286}"/>
          </ac:picMkLst>
        </pc:picChg>
        <pc:picChg chg="add del mod">
          <ac:chgData name="오 지영" userId="b332da0aefee184d" providerId="LiveId" clId="{7A8A3D74-6304-4918-B40B-2690FEF810C6}" dt="2023-02-15T02:10:41.730" v="3525" actId="21"/>
          <ac:picMkLst>
            <pc:docMk/>
            <pc:sldMk cId="143212621" sldId="261"/>
            <ac:picMk id="16" creationId="{78EE9C65-351C-08D7-4630-13E2D8BC1220}"/>
          </ac:picMkLst>
        </pc:picChg>
        <pc:picChg chg="add del mod">
          <ac:chgData name="오 지영" userId="b332da0aefee184d" providerId="LiveId" clId="{7A8A3D74-6304-4918-B40B-2690FEF810C6}" dt="2023-02-15T02:10:38.031" v="3523" actId="21"/>
          <ac:picMkLst>
            <pc:docMk/>
            <pc:sldMk cId="143212621" sldId="261"/>
            <ac:picMk id="18" creationId="{1CBC2DFB-4633-3588-D6D2-070BCD3A164C}"/>
          </ac:picMkLst>
        </pc:picChg>
        <pc:picChg chg="add del mod">
          <ac:chgData name="오 지영" userId="b332da0aefee184d" providerId="LiveId" clId="{7A8A3D74-6304-4918-B40B-2690FEF810C6}" dt="2023-02-15T02:09:53.751" v="3509" actId="478"/>
          <ac:picMkLst>
            <pc:docMk/>
            <pc:sldMk cId="143212621" sldId="261"/>
            <ac:picMk id="20" creationId="{47F5B1F8-3B25-BFC3-75FA-206A3741F8E9}"/>
          </ac:picMkLst>
        </pc:picChg>
        <pc:picChg chg="add del mod">
          <ac:chgData name="오 지영" userId="b332da0aefee184d" providerId="LiveId" clId="{7A8A3D74-6304-4918-B40B-2690FEF810C6}" dt="2023-02-15T02:10:24.298" v="3520" actId="21"/>
          <ac:picMkLst>
            <pc:docMk/>
            <pc:sldMk cId="143212621" sldId="261"/>
            <ac:picMk id="22" creationId="{1C620BD4-8898-402D-B4E0-8ABB622B75BC}"/>
          </ac:picMkLst>
        </pc:picChg>
        <pc:picChg chg="add mod">
          <ac:chgData name="오 지영" userId="b332da0aefee184d" providerId="LiveId" clId="{7A8A3D74-6304-4918-B40B-2690FEF810C6}" dt="2023-02-15T02:40:43.549" v="4606" actId="208"/>
          <ac:picMkLst>
            <pc:docMk/>
            <pc:sldMk cId="143212621" sldId="261"/>
            <ac:picMk id="23" creationId="{865BD449-97A3-1349-B683-2D498E79F3AA}"/>
          </ac:picMkLst>
        </pc:picChg>
        <pc:cxnChg chg="add mod">
          <ac:chgData name="오 지영" userId="b332da0aefee184d" providerId="LiveId" clId="{7A8A3D74-6304-4918-B40B-2690FEF810C6}" dt="2023-02-15T02:41:11.690" v="4615" actId="1076"/>
          <ac:cxnSpMkLst>
            <pc:docMk/>
            <pc:sldMk cId="143212621" sldId="261"/>
            <ac:cxnSpMk id="29" creationId="{52C5D218-63B3-8A1E-605E-877B1A1451D6}"/>
          </ac:cxnSpMkLst>
        </pc:cxnChg>
        <pc:cxnChg chg="add mod">
          <ac:chgData name="오 지영" userId="b332da0aefee184d" providerId="LiveId" clId="{7A8A3D74-6304-4918-B40B-2690FEF810C6}" dt="2023-02-15T02:41:18.341" v="4617" actId="1076"/>
          <ac:cxnSpMkLst>
            <pc:docMk/>
            <pc:sldMk cId="143212621" sldId="261"/>
            <ac:cxnSpMk id="30" creationId="{55FD0CB2-7681-2FE0-F8DF-DAA454D1FE0E}"/>
          </ac:cxnSpMkLst>
        </pc:cxnChg>
      </pc:sldChg>
      <pc:sldChg chg="modSp new del mod">
        <pc:chgData name="오 지영" userId="b332da0aefee184d" providerId="LiveId" clId="{7A8A3D74-6304-4918-B40B-2690FEF810C6}" dt="2023-02-15T03:04:56.622" v="5083" actId="47"/>
        <pc:sldMkLst>
          <pc:docMk/>
          <pc:sldMk cId="1178955851" sldId="262"/>
        </pc:sldMkLst>
        <pc:spChg chg="mod">
          <ac:chgData name="오 지영" userId="b332da0aefee184d" providerId="LiveId" clId="{7A8A3D74-6304-4918-B40B-2690FEF810C6}" dt="2023-02-15T02:58:32.343" v="4866"/>
          <ac:spMkLst>
            <pc:docMk/>
            <pc:sldMk cId="1178955851" sldId="262"/>
            <ac:spMk id="2" creationId="{F8A320C9-A4AD-3B54-00F3-3F84D61C058A}"/>
          </ac:spMkLst>
        </pc:spChg>
      </pc:sldChg>
      <pc:sldChg chg="addSp delSp modSp new mod">
        <pc:chgData name="오 지영" userId="b332da0aefee184d" providerId="LiveId" clId="{7A8A3D74-6304-4918-B40B-2690FEF810C6}" dt="2023-02-15T03:20:08.954" v="6106" actId="20577"/>
        <pc:sldMkLst>
          <pc:docMk/>
          <pc:sldMk cId="2480819821" sldId="263"/>
        </pc:sldMkLst>
        <pc:spChg chg="mod">
          <ac:chgData name="오 지영" userId="b332da0aefee184d" providerId="LiveId" clId="{7A8A3D74-6304-4918-B40B-2690FEF810C6}" dt="2023-02-15T03:05:32.219" v="5131" actId="20577"/>
          <ac:spMkLst>
            <pc:docMk/>
            <pc:sldMk cId="2480819821" sldId="263"/>
            <ac:spMk id="2" creationId="{07FAF239-1CFA-F3E6-9B74-C03CA5B25E0E}"/>
          </ac:spMkLst>
        </pc:spChg>
        <pc:spChg chg="del">
          <ac:chgData name="오 지영" userId="b332da0aefee184d" providerId="LiveId" clId="{7A8A3D74-6304-4918-B40B-2690FEF810C6}" dt="2023-02-15T00:50:07.651" v="3056"/>
          <ac:spMkLst>
            <pc:docMk/>
            <pc:sldMk cId="2480819821" sldId="263"/>
            <ac:spMk id="3" creationId="{13A16DD9-8E02-45AB-3581-BE9A6B64EC4E}"/>
          </ac:spMkLst>
        </pc:spChg>
        <pc:spChg chg="add del">
          <ac:chgData name="오 지영" userId="b332da0aefee184d" providerId="LiveId" clId="{7A8A3D74-6304-4918-B40B-2690FEF810C6}" dt="2023-02-15T00:49:46.411" v="3053"/>
          <ac:spMkLst>
            <pc:docMk/>
            <pc:sldMk cId="2480819821" sldId="263"/>
            <ac:spMk id="4" creationId="{1AD077E6-BB31-4D10-C18B-E7159E79AFC1}"/>
          </ac:spMkLst>
        </pc:spChg>
        <pc:spChg chg="add del">
          <ac:chgData name="오 지영" userId="b332da0aefee184d" providerId="LiveId" clId="{7A8A3D74-6304-4918-B40B-2690FEF810C6}" dt="2023-02-15T00:49:58.573" v="3055"/>
          <ac:spMkLst>
            <pc:docMk/>
            <pc:sldMk cId="2480819821" sldId="263"/>
            <ac:spMk id="5" creationId="{EB7DFC3D-2487-BC65-CA1B-D4390E92445E}"/>
          </ac:spMkLst>
        </pc:spChg>
        <pc:spChg chg="add del mod">
          <ac:chgData name="오 지영" userId="b332da0aefee184d" providerId="LiveId" clId="{7A8A3D74-6304-4918-B40B-2690FEF810C6}" dt="2023-02-15T03:08:19.098" v="5160" actId="478"/>
          <ac:spMkLst>
            <pc:docMk/>
            <pc:sldMk cId="2480819821" sldId="263"/>
            <ac:spMk id="9" creationId="{31CC51B1-B7D9-5AC8-A5BD-97BFCE511ED6}"/>
          </ac:spMkLst>
        </pc:spChg>
        <pc:spChg chg="add mod">
          <ac:chgData name="오 지영" userId="b332da0aefee184d" providerId="LiveId" clId="{7A8A3D74-6304-4918-B40B-2690FEF810C6}" dt="2023-02-15T03:09:37.160" v="5198" actId="1076"/>
          <ac:spMkLst>
            <pc:docMk/>
            <pc:sldMk cId="2480819821" sldId="263"/>
            <ac:spMk id="16" creationId="{13B155BC-6D26-4698-BA12-4102F3A1804F}"/>
          </ac:spMkLst>
        </pc:spChg>
        <pc:spChg chg="add mod">
          <ac:chgData name="오 지영" userId="b332da0aefee184d" providerId="LiveId" clId="{7A8A3D74-6304-4918-B40B-2690FEF810C6}" dt="2023-02-15T03:09:37.160" v="5198" actId="1076"/>
          <ac:spMkLst>
            <pc:docMk/>
            <pc:sldMk cId="2480819821" sldId="263"/>
            <ac:spMk id="17" creationId="{B4269A44-A8D5-E3BF-0DAC-B66ED4A27EF9}"/>
          </ac:spMkLst>
        </pc:spChg>
        <pc:spChg chg="add mod">
          <ac:chgData name="오 지영" userId="b332da0aefee184d" providerId="LiveId" clId="{7A8A3D74-6304-4918-B40B-2690FEF810C6}" dt="2023-02-15T03:20:08.954" v="6106" actId="20577"/>
          <ac:spMkLst>
            <pc:docMk/>
            <pc:sldMk cId="2480819821" sldId="263"/>
            <ac:spMk id="20" creationId="{F3081B22-1B48-06CE-55A7-19B512C235DD}"/>
          </ac:spMkLst>
        </pc:spChg>
        <pc:picChg chg="add del mod">
          <ac:chgData name="오 지영" userId="b332da0aefee184d" providerId="LiveId" clId="{7A8A3D74-6304-4918-B40B-2690FEF810C6}" dt="2023-02-15T02:59:51.396" v="4867" actId="21"/>
          <ac:picMkLst>
            <pc:docMk/>
            <pc:sldMk cId="2480819821" sldId="263"/>
            <ac:picMk id="7" creationId="{00D55780-914B-7E8B-A127-502FF5AFA7CA}"/>
          </ac:picMkLst>
        </pc:picChg>
        <pc:picChg chg="add mod">
          <ac:chgData name="오 지영" userId="b332da0aefee184d" providerId="LiveId" clId="{7A8A3D74-6304-4918-B40B-2690FEF810C6}" dt="2023-02-15T03:09:37.160" v="5198" actId="1076"/>
          <ac:picMkLst>
            <pc:docMk/>
            <pc:sldMk cId="2480819821" sldId="263"/>
            <ac:picMk id="11" creationId="{772938E5-2AFA-70E2-3D80-A8632D650412}"/>
          </ac:picMkLst>
        </pc:picChg>
        <pc:picChg chg="add del mod">
          <ac:chgData name="오 지영" userId="b332da0aefee184d" providerId="LiveId" clId="{7A8A3D74-6304-4918-B40B-2690FEF810C6}" dt="2023-02-15T03:07:52.269" v="5151" actId="478"/>
          <ac:picMkLst>
            <pc:docMk/>
            <pc:sldMk cId="2480819821" sldId="263"/>
            <ac:picMk id="13" creationId="{EEA0179E-FFE2-6CA7-87BF-40C9D74A922B}"/>
          </ac:picMkLst>
        </pc:picChg>
        <pc:picChg chg="add mod">
          <ac:chgData name="오 지영" userId="b332da0aefee184d" providerId="LiveId" clId="{7A8A3D74-6304-4918-B40B-2690FEF810C6}" dt="2023-02-15T03:09:37.160" v="5198" actId="1076"/>
          <ac:picMkLst>
            <pc:docMk/>
            <pc:sldMk cId="2480819821" sldId="263"/>
            <ac:picMk id="15" creationId="{834BE9A5-B937-54C5-4182-46926020980C}"/>
          </ac:picMkLst>
        </pc:picChg>
        <pc:cxnChg chg="add mod">
          <ac:chgData name="오 지영" userId="b332da0aefee184d" providerId="LiveId" clId="{7A8A3D74-6304-4918-B40B-2690FEF810C6}" dt="2023-02-15T03:09:26.431" v="5197" actId="14100"/>
          <ac:cxnSpMkLst>
            <pc:docMk/>
            <pc:sldMk cId="2480819821" sldId="263"/>
            <ac:cxnSpMk id="18" creationId="{7D78AC88-C9FA-78CC-B2E0-0AB8A99907CD}"/>
          </ac:cxnSpMkLst>
        </pc:cxnChg>
      </pc:sldChg>
      <pc:sldChg chg="modSp new mod">
        <pc:chgData name="오 지영" userId="b332da0aefee184d" providerId="LiveId" clId="{7A8A3D74-6304-4918-B40B-2690FEF810C6}" dt="2023-02-14T08:13:00.846" v="552" actId="207"/>
        <pc:sldMkLst>
          <pc:docMk/>
          <pc:sldMk cId="90450151" sldId="264"/>
        </pc:sldMkLst>
        <pc:spChg chg="mod">
          <ac:chgData name="오 지영" userId="b332da0aefee184d" providerId="LiveId" clId="{7A8A3D74-6304-4918-B40B-2690FEF810C6}" dt="2023-02-14T08:06:08.103" v="177" actId="20577"/>
          <ac:spMkLst>
            <pc:docMk/>
            <pc:sldMk cId="90450151" sldId="264"/>
            <ac:spMk id="2" creationId="{AA5FB82C-844B-3433-7371-641468446F21}"/>
          </ac:spMkLst>
        </pc:spChg>
        <pc:spChg chg="mod">
          <ac:chgData name="오 지영" userId="b332da0aefee184d" providerId="LiveId" clId="{7A8A3D74-6304-4918-B40B-2690FEF810C6}" dt="2023-02-14T08:13:00.846" v="552" actId="207"/>
          <ac:spMkLst>
            <pc:docMk/>
            <pc:sldMk cId="90450151" sldId="264"/>
            <ac:spMk id="3" creationId="{08AC85D8-2F5E-81AB-7529-887D4FBF1FAE}"/>
          </ac:spMkLst>
        </pc:spChg>
      </pc:sldChg>
      <pc:sldChg chg="modSp new del mod">
        <pc:chgData name="오 지영" userId="b332da0aefee184d" providerId="LiveId" clId="{7A8A3D74-6304-4918-B40B-2690FEF810C6}" dt="2023-02-15T00:14:41.470" v="2025" actId="47"/>
        <pc:sldMkLst>
          <pc:docMk/>
          <pc:sldMk cId="2106094543" sldId="265"/>
        </pc:sldMkLst>
        <pc:spChg chg="mod">
          <ac:chgData name="오 지영" userId="b332da0aefee184d" providerId="LiveId" clId="{7A8A3D74-6304-4918-B40B-2690FEF810C6}" dt="2023-02-14T08:07:29.186" v="242" actId="20577"/>
          <ac:spMkLst>
            <pc:docMk/>
            <pc:sldMk cId="2106094543" sldId="265"/>
            <ac:spMk id="2" creationId="{FD13A6B9-BBB0-4AD8-0CBD-1BD62D57E0E5}"/>
          </ac:spMkLst>
        </pc:spChg>
      </pc:sldChg>
      <pc:sldChg chg="addSp delSp modSp new mod">
        <pc:chgData name="오 지영" userId="b332da0aefee184d" providerId="LiveId" clId="{7A8A3D74-6304-4918-B40B-2690FEF810C6}" dt="2023-02-15T08:24:14.195" v="10850" actId="20577"/>
        <pc:sldMkLst>
          <pc:docMk/>
          <pc:sldMk cId="628005401" sldId="266"/>
        </pc:sldMkLst>
        <pc:spChg chg="mod">
          <ac:chgData name="오 지영" userId="b332da0aefee184d" providerId="LiveId" clId="{7A8A3D74-6304-4918-B40B-2690FEF810C6}" dt="2023-02-15T00:14:40.664" v="2024" actId="20577"/>
          <ac:spMkLst>
            <pc:docMk/>
            <pc:sldMk cId="628005401" sldId="266"/>
            <ac:spMk id="2" creationId="{20EF4B18-907C-2C2E-A7AC-3F94A325B315}"/>
          </ac:spMkLst>
        </pc:spChg>
        <pc:spChg chg="del">
          <ac:chgData name="오 지영" userId="b332da0aefee184d" providerId="LiveId" clId="{7A8A3D74-6304-4918-B40B-2690FEF810C6}" dt="2023-02-15T00:17:17.871" v="2092" actId="478"/>
          <ac:spMkLst>
            <pc:docMk/>
            <pc:sldMk cId="628005401" sldId="266"/>
            <ac:spMk id="3" creationId="{AB16E97E-DF6A-C396-4A34-B70BCAE18271}"/>
          </ac:spMkLst>
        </pc:spChg>
        <pc:spChg chg="add mod">
          <ac:chgData name="오 지영" userId="b332da0aefee184d" providerId="LiveId" clId="{7A8A3D74-6304-4918-B40B-2690FEF810C6}" dt="2023-02-15T00:34:12.468" v="2479" actId="1076"/>
          <ac:spMkLst>
            <pc:docMk/>
            <pc:sldMk cId="628005401" sldId="266"/>
            <ac:spMk id="4" creationId="{F37A9141-5D0C-291E-FAA2-3C4B1AA5A4FC}"/>
          </ac:spMkLst>
        </pc:spChg>
        <pc:spChg chg="add mod">
          <ac:chgData name="오 지영" userId="b332da0aefee184d" providerId="LiveId" clId="{7A8A3D74-6304-4918-B40B-2690FEF810C6}" dt="2023-02-15T00:33:00.884" v="2446" actId="20577"/>
          <ac:spMkLst>
            <pc:docMk/>
            <pc:sldMk cId="628005401" sldId="266"/>
            <ac:spMk id="9" creationId="{275BF4C7-41D3-FA41-C52B-0A3127B619A9}"/>
          </ac:spMkLst>
        </pc:spChg>
        <pc:graphicFrameChg chg="add mod modGraphic">
          <ac:chgData name="오 지영" userId="b332da0aefee184d" providerId="LiveId" clId="{7A8A3D74-6304-4918-B40B-2690FEF810C6}" dt="2023-02-15T08:12:59.577" v="10532" actId="20577"/>
          <ac:graphicFrameMkLst>
            <pc:docMk/>
            <pc:sldMk cId="628005401" sldId="266"/>
            <ac:graphicFrameMk id="7" creationId="{20E05E43-8AEA-B7A5-0B5A-CA0148400A44}"/>
          </ac:graphicFrameMkLst>
        </pc:graphicFrameChg>
        <pc:graphicFrameChg chg="add mod modGraphic">
          <ac:chgData name="오 지영" userId="b332da0aefee184d" providerId="LiveId" clId="{7A8A3D74-6304-4918-B40B-2690FEF810C6}" dt="2023-02-15T08:24:14.195" v="10850" actId="20577"/>
          <ac:graphicFrameMkLst>
            <pc:docMk/>
            <pc:sldMk cId="628005401" sldId="266"/>
            <ac:graphicFrameMk id="10" creationId="{3AAEA66A-A61F-EA3C-53C2-1425A85B3EB0}"/>
          </ac:graphicFrameMkLst>
        </pc:graphicFrameChg>
        <pc:picChg chg="add del mod">
          <ac:chgData name="오 지영" userId="b332da0aefee184d" providerId="LiveId" clId="{7A8A3D74-6304-4918-B40B-2690FEF810C6}" dt="2023-02-15T00:28:15.189" v="2116" actId="478"/>
          <ac:picMkLst>
            <pc:docMk/>
            <pc:sldMk cId="628005401" sldId="266"/>
            <ac:picMk id="6" creationId="{60F49BCD-EB4D-507A-6A4C-7F3924E3BB64}"/>
          </ac:picMkLst>
        </pc:picChg>
        <pc:cxnChg chg="add mod">
          <ac:chgData name="오 지영" userId="b332da0aefee184d" providerId="LiveId" clId="{7A8A3D74-6304-4918-B40B-2690FEF810C6}" dt="2023-02-15T00:33:10.471" v="2471" actId="1038"/>
          <ac:cxnSpMkLst>
            <pc:docMk/>
            <pc:sldMk cId="628005401" sldId="266"/>
            <ac:cxnSpMk id="5" creationId="{BC19AD61-98DD-DEE5-58AD-3DCC2EAED818}"/>
          </ac:cxnSpMkLst>
        </pc:cxnChg>
      </pc:sldChg>
      <pc:sldChg chg="addSp delSp modSp new mod">
        <pc:chgData name="오 지영" userId="b332da0aefee184d" providerId="LiveId" clId="{7A8A3D74-6304-4918-B40B-2690FEF810C6}" dt="2023-02-15T08:02:07.767" v="10112" actId="20577"/>
        <pc:sldMkLst>
          <pc:docMk/>
          <pc:sldMk cId="1294954177" sldId="267"/>
        </pc:sldMkLst>
        <pc:spChg chg="mod">
          <ac:chgData name="오 지영" userId="b332da0aefee184d" providerId="LiveId" clId="{7A8A3D74-6304-4918-B40B-2690FEF810C6}" dt="2023-02-15T04:10:33.887" v="6861" actId="120"/>
          <ac:spMkLst>
            <pc:docMk/>
            <pc:sldMk cId="1294954177" sldId="267"/>
            <ac:spMk id="2" creationId="{33FFAA3E-05BF-F049-4D7F-CCAEA4B530A3}"/>
          </ac:spMkLst>
        </pc:spChg>
        <pc:spChg chg="mod">
          <ac:chgData name="오 지영" userId="b332da0aefee184d" providerId="LiveId" clId="{7A8A3D74-6304-4918-B40B-2690FEF810C6}" dt="2023-02-15T04:27:03.825" v="7375" actId="1076"/>
          <ac:spMkLst>
            <pc:docMk/>
            <pc:sldMk cId="1294954177" sldId="267"/>
            <ac:spMk id="3" creationId="{474C9C11-55D7-6040-67E2-4E69D2C6A18D}"/>
          </ac:spMkLst>
        </pc:spChg>
        <pc:spChg chg="add del mod">
          <ac:chgData name="오 지영" userId="b332da0aefee184d" providerId="LiveId" clId="{7A8A3D74-6304-4918-B40B-2690FEF810C6}" dt="2023-02-15T04:08:22.234" v="6707" actId="478"/>
          <ac:spMkLst>
            <pc:docMk/>
            <pc:sldMk cId="1294954177" sldId="267"/>
            <ac:spMk id="6" creationId="{2F6588BF-EA4D-B7FA-D8A5-BB3A2F9E9157}"/>
          </ac:spMkLst>
        </pc:spChg>
        <pc:spChg chg="add del mod">
          <ac:chgData name="오 지영" userId="b332da0aefee184d" providerId="LiveId" clId="{7A8A3D74-6304-4918-B40B-2690FEF810C6}" dt="2023-02-15T04:08:23.898" v="6708" actId="478"/>
          <ac:spMkLst>
            <pc:docMk/>
            <pc:sldMk cId="1294954177" sldId="267"/>
            <ac:spMk id="7" creationId="{CFA2187F-CF4B-C409-B1CD-B310C5DFB2F4}"/>
          </ac:spMkLst>
        </pc:spChg>
        <pc:spChg chg="add del mod">
          <ac:chgData name="오 지영" userId="b332da0aefee184d" providerId="LiveId" clId="{7A8A3D74-6304-4918-B40B-2690FEF810C6}" dt="2023-02-15T04:09:18.581" v="6785" actId="478"/>
          <ac:spMkLst>
            <pc:docMk/>
            <pc:sldMk cId="1294954177" sldId="267"/>
            <ac:spMk id="9" creationId="{6B124332-BF8B-DBE6-D0E8-6566607B515E}"/>
          </ac:spMkLst>
        </pc:spChg>
        <pc:spChg chg="add del mod">
          <ac:chgData name="오 지영" userId="b332da0aefee184d" providerId="LiveId" clId="{7A8A3D74-6304-4918-B40B-2690FEF810C6}" dt="2023-02-15T04:09:09.892" v="6782" actId="478"/>
          <ac:spMkLst>
            <pc:docMk/>
            <pc:sldMk cId="1294954177" sldId="267"/>
            <ac:spMk id="10" creationId="{CF9B1BDB-2FC8-B5F2-CDC8-D957DE8457FC}"/>
          </ac:spMkLst>
        </pc:spChg>
        <pc:spChg chg="add del mod">
          <ac:chgData name="오 지영" userId="b332da0aefee184d" providerId="LiveId" clId="{7A8A3D74-6304-4918-B40B-2690FEF810C6}" dt="2023-02-15T04:09:12.078" v="6783" actId="478"/>
          <ac:spMkLst>
            <pc:docMk/>
            <pc:sldMk cId="1294954177" sldId="267"/>
            <ac:spMk id="11" creationId="{B4144B0A-E603-81C5-D279-24E9F9227E70}"/>
          </ac:spMkLst>
        </pc:spChg>
        <pc:spChg chg="add mod">
          <ac:chgData name="오 지영" userId="b332da0aefee184d" providerId="LiveId" clId="{7A8A3D74-6304-4918-B40B-2690FEF810C6}" dt="2023-02-15T07:00:55.321" v="10046" actId="1076"/>
          <ac:spMkLst>
            <pc:docMk/>
            <pc:sldMk cId="1294954177" sldId="267"/>
            <ac:spMk id="15" creationId="{81D8E161-6130-AEFD-C47C-D5C25D5AE3D7}"/>
          </ac:spMkLst>
        </pc:spChg>
        <pc:graphicFrameChg chg="add mod modGraphic">
          <ac:chgData name="오 지영" userId="b332da0aefee184d" providerId="LiveId" clId="{7A8A3D74-6304-4918-B40B-2690FEF810C6}" dt="2023-02-15T08:02:07.767" v="10112" actId="20577"/>
          <ac:graphicFrameMkLst>
            <pc:docMk/>
            <pc:sldMk cId="1294954177" sldId="267"/>
            <ac:graphicFrameMk id="12" creationId="{4C66785F-FE0A-C55A-6023-76E4388ED5D3}"/>
          </ac:graphicFrameMkLst>
        </pc:graphicFrameChg>
        <pc:picChg chg="add del mod">
          <ac:chgData name="오 지영" userId="b332da0aefee184d" providerId="LiveId" clId="{7A8A3D74-6304-4918-B40B-2690FEF810C6}" dt="2023-02-15T04:06:31.368" v="6701" actId="478"/>
          <ac:picMkLst>
            <pc:docMk/>
            <pc:sldMk cId="1294954177" sldId="267"/>
            <ac:picMk id="4" creationId="{5EA3646D-94A8-3B6A-3F85-58297334745C}"/>
          </ac:picMkLst>
        </pc:picChg>
        <pc:picChg chg="add del mod">
          <ac:chgData name="오 지영" userId="b332da0aefee184d" providerId="LiveId" clId="{7A8A3D74-6304-4918-B40B-2690FEF810C6}" dt="2023-02-15T04:06:32.775" v="6702" actId="478"/>
          <ac:picMkLst>
            <pc:docMk/>
            <pc:sldMk cId="1294954177" sldId="267"/>
            <ac:picMk id="5" creationId="{1B5A69C2-A501-4FE5-F27C-C27030B417A1}"/>
          </ac:picMkLst>
        </pc:picChg>
        <pc:picChg chg="add mod">
          <ac:chgData name="오 지영" userId="b332da0aefee184d" providerId="LiveId" clId="{7A8A3D74-6304-4918-B40B-2690FEF810C6}" dt="2023-02-15T04:27:03.825" v="7375" actId="1076"/>
          <ac:picMkLst>
            <pc:docMk/>
            <pc:sldMk cId="1294954177" sldId="267"/>
            <ac:picMk id="14" creationId="{37514B28-D2C1-0A2D-902E-B127DD67B3B7}"/>
          </ac:picMkLst>
        </pc:picChg>
        <pc:cxnChg chg="add del mod">
          <ac:chgData name="오 지영" userId="b332da0aefee184d" providerId="LiveId" clId="{7A8A3D74-6304-4918-B40B-2690FEF810C6}" dt="2023-02-15T04:10:11.610" v="6855" actId="478"/>
          <ac:cxnSpMkLst>
            <pc:docMk/>
            <pc:sldMk cId="1294954177" sldId="267"/>
            <ac:cxnSpMk id="8" creationId="{2BA6B2C3-E57E-3A40-3994-BA249632EDF9}"/>
          </ac:cxnSpMkLst>
        </pc:cxnChg>
      </pc:sldChg>
      <pc:sldChg chg="addSp modSp new del mod">
        <pc:chgData name="오 지영" userId="b332da0aefee184d" providerId="LiveId" clId="{7A8A3D74-6304-4918-B40B-2690FEF810C6}" dt="2023-02-15T04:24:40.907" v="7317" actId="47"/>
        <pc:sldMkLst>
          <pc:docMk/>
          <pc:sldMk cId="1787598445" sldId="268"/>
        </pc:sldMkLst>
        <pc:spChg chg="mod">
          <ac:chgData name="오 지영" userId="b332da0aefee184d" providerId="LiveId" clId="{7A8A3D74-6304-4918-B40B-2690FEF810C6}" dt="2023-02-15T03:18:33.442" v="5808"/>
          <ac:spMkLst>
            <pc:docMk/>
            <pc:sldMk cId="1787598445" sldId="268"/>
            <ac:spMk id="2" creationId="{E0F56BE0-9B46-1E99-04F5-D5F46BA9B8EF}"/>
          </ac:spMkLst>
        </pc:spChg>
        <pc:picChg chg="add mod">
          <ac:chgData name="오 지영" userId="b332da0aefee184d" providerId="LiveId" clId="{7A8A3D74-6304-4918-B40B-2690FEF810C6}" dt="2023-02-15T04:19:06.681" v="7212" actId="14100"/>
          <ac:picMkLst>
            <pc:docMk/>
            <pc:sldMk cId="1787598445" sldId="268"/>
            <ac:picMk id="5" creationId="{9609933F-84E3-686D-0452-0AB422358842}"/>
          </ac:picMkLst>
        </pc:picChg>
        <pc:picChg chg="add mod">
          <ac:chgData name="오 지영" userId="b332da0aefee184d" providerId="LiveId" clId="{7A8A3D74-6304-4918-B40B-2690FEF810C6}" dt="2023-02-15T04:19:01.918" v="7210" actId="14100"/>
          <ac:picMkLst>
            <pc:docMk/>
            <pc:sldMk cId="1787598445" sldId="268"/>
            <ac:picMk id="7" creationId="{5FF45391-D147-4412-A01E-07943A1F5B33}"/>
          </ac:picMkLst>
        </pc:picChg>
      </pc:sldChg>
      <pc:sldChg chg="modSp new mod">
        <pc:chgData name="오 지영" userId="b332da0aefee184d" providerId="LiveId" clId="{7A8A3D74-6304-4918-B40B-2690FEF810C6}" dt="2023-02-15T07:59:22" v="10051" actId="255"/>
        <pc:sldMkLst>
          <pc:docMk/>
          <pc:sldMk cId="4131506906" sldId="269"/>
        </pc:sldMkLst>
        <pc:spChg chg="mod">
          <ac:chgData name="오 지영" userId="b332da0aefee184d" providerId="LiveId" clId="{7A8A3D74-6304-4918-B40B-2690FEF810C6}" dt="2023-02-14T08:10:58.119" v="321" actId="20577"/>
          <ac:spMkLst>
            <pc:docMk/>
            <pc:sldMk cId="4131506906" sldId="269"/>
            <ac:spMk id="2" creationId="{66F59830-541F-F878-D40E-D44DB8022810}"/>
          </ac:spMkLst>
        </pc:spChg>
        <pc:spChg chg="mod">
          <ac:chgData name="오 지영" userId="b332da0aefee184d" providerId="LiveId" clId="{7A8A3D74-6304-4918-B40B-2690FEF810C6}" dt="2023-02-15T07:59:22" v="10051" actId="255"/>
          <ac:spMkLst>
            <pc:docMk/>
            <pc:sldMk cId="4131506906" sldId="269"/>
            <ac:spMk id="3" creationId="{3E949403-356A-CFCC-D8DD-48D88BD3AC30}"/>
          </ac:spMkLst>
        </pc:spChg>
      </pc:sldChg>
      <pc:sldChg chg="addSp modSp new mod">
        <pc:chgData name="오 지영" userId="b332da0aefee184d" providerId="LiveId" clId="{7A8A3D74-6304-4918-B40B-2690FEF810C6}" dt="2023-02-15T00:02:57.120" v="1820" actId="207"/>
        <pc:sldMkLst>
          <pc:docMk/>
          <pc:sldMk cId="679872227" sldId="270"/>
        </pc:sldMkLst>
        <pc:spChg chg="mod">
          <ac:chgData name="오 지영" userId="b332da0aefee184d" providerId="LiveId" clId="{7A8A3D74-6304-4918-B40B-2690FEF810C6}" dt="2023-02-14T08:38:44.419" v="806" actId="20577"/>
          <ac:spMkLst>
            <pc:docMk/>
            <pc:sldMk cId="679872227" sldId="270"/>
            <ac:spMk id="2" creationId="{5758A3C5-AF98-CF53-A078-5D65818B2FF2}"/>
          </ac:spMkLst>
        </pc:spChg>
        <pc:spChg chg="mod">
          <ac:chgData name="오 지영" userId="b332da0aefee184d" providerId="LiveId" clId="{7A8A3D74-6304-4918-B40B-2690FEF810C6}" dt="2023-02-15T00:02:57.120" v="1820" actId="207"/>
          <ac:spMkLst>
            <pc:docMk/>
            <pc:sldMk cId="679872227" sldId="270"/>
            <ac:spMk id="3" creationId="{9EE2BD9D-477D-B599-DD3C-C4AC75155E6B}"/>
          </ac:spMkLst>
        </pc:spChg>
        <pc:picChg chg="add mod">
          <ac:chgData name="오 지영" userId="b332da0aefee184d" providerId="LiveId" clId="{7A8A3D74-6304-4918-B40B-2690FEF810C6}" dt="2023-02-15T00:02:47.139" v="1818" actId="1076"/>
          <ac:picMkLst>
            <pc:docMk/>
            <pc:sldMk cId="679872227" sldId="270"/>
            <ac:picMk id="5" creationId="{466BC139-EDEB-4426-6EDC-229E07BD8F5B}"/>
          </ac:picMkLst>
        </pc:picChg>
        <pc:picChg chg="add mod">
          <ac:chgData name="오 지영" userId="b332da0aefee184d" providerId="LiveId" clId="{7A8A3D74-6304-4918-B40B-2690FEF810C6}" dt="2023-02-15T00:02:49.150" v="1819" actId="1076"/>
          <ac:picMkLst>
            <pc:docMk/>
            <pc:sldMk cId="679872227" sldId="270"/>
            <ac:picMk id="7" creationId="{BDAE9811-5602-9D9A-05E4-E665F31C81BD}"/>
          </ac:picMkLst>
        </pc:picChg>
      </pc:sldChg>
      <pc:sldChg chg="addSp delSp modSp new mod">
        <pc:chgData name="오 지영" userId="b332da0aefee184d" providerId="LiveId" clId="{7A8A3D74-6304-4918-B40B-2690FEF810C6}" dt="2023-02-15T08:12:28.044" v="10499"/>
        <pc:sldMkLst>
          <pc:docMk/>
          <pc:sldMk cId="2359124508" sldId="271"/>
        </pc:sldMkLst>
        <pc:spChg chg="mod">
          <ac:chgData name="오 지영" userId="b332da0aefee184d" providerId="LiveId" clId="{7A8A3D74-6304-4918-B40B-2690FEF810C6}" dt="2023-02-15T08:12:28.044" v="10499"/>
          <ac:spMkLst>
            <pc:docMk/>
            <pc:sldMk cId="2359124508" sldId="271"/>
            <ac:spMk id="2" creationId="{CB917F44-D311-BA8F-38CB-D1DE7A1DE51C}"/>
          </ac:spMkLst>
        </pc:spChg>
        <pc:spChg chg="mod">
          <ac:chgData name="오 지영" userId="b332da0aefee184d" providerId="LiveId" clId="{7A8A3D74-6304-4918-B40B-2690FEF810C6}" dt="2023-02-15T03:52:56.707" v="6457" actId="20577"/>
          <ac:spMkLst>
            <pc:docMk/>
            <pc:sldMk cId="2359124508" sldId="271"/>
            <ac:spMk id="3" creationId="{9FC90A82-F452-2937-F27E-946F8D9E1323}"/>
          </ac:spMkLst>
        </pc:spChg>
        <pc:spChg chg="add mod">
          <ac:chgData name="오 지영" userId="b332da0aefee184d" providerId="LiveId" clId="{7A8A3D74-6304-4918-B40B-2690FEF810C6}" dt="2023-02-15T02:36:13.553" v="4455" actId="1076"/>
          <ac:spMkLst>
            <pc:docMk/>
            <pc:sldMk cId="2359124508" sldId="271"/>
            <ac:spMk id="11" creationId="{7BC4A5F1-D313-1E81-8A59-446C4B94551B}"/>
          </ac:spMkLst>
        </pc:spChg>
        <pc:spChg chg="add mod">
          <ac:chgData name="오 지영" userId="b332da0aefee184d" providerId="LiveId" clId="{7A8A3D74-6304-4918-B40B-2690FEF810C6}" dt="2023-02-15T02:35:20.918" v="4444" actId="1076"/>
          <ac:spMkLst>
            <pc:docMk/>
            <pc:sldMk cId="2359124508" sldId="271"/>
            <ac:spMk id="12" creationId="{CD23F4A2-7ECC-1271-D253-083E686690D3}"/>
          </ac:spMkLst>
        </pc:spChg>
        <pc:picChg chg="add del mod">
          <ac:chgData name="오 지영" userId="b332da0aefee184d" providerId="LiveId" clId="{7A8A3D74-6304-4918-B40B-2690FEF810C6}" dt="2023-02-15T02:13:51.100" v="3582" actId="478"/>
          <ac:picMkLst>
            <pc:docMk/>
            <pc:sldMk cId="2359124508" sldId="271"/>
            <ac:picMk id="4" creationId="{D0BF24A3-08F6-F04F-F69D-8314AA423F15}"/>
          </ac:picMkLst>
        </pc:picChg>
        <pc:picChg chg="add mod modCrop">
          <ac:chgData name="오 지영" userId="b332da0aefee184d" providerId="LiveId" clId="{7A8A3D74-6304-4918-B40B-2690FEF810C6}" dt="2023-02-15T02:36:13.553" v="4455" actId="1076"/>
          <ac:picMkLst>
            <pc:docMk/>
            <pc:sldMk cId="2359124508" sldId="271"/>
            <ac:picMk id="5" creationId="{11E381BA-CA01-AE88-F41D-6A0E39440322}"/>
          </ac:picMkLst>
        </pc:picChg>
        <pc:picChg chg="add mod modCrop">
          <ac:chgData name="오 지영" userId="b332da0aefee184d" providerId="LiveId" clId="{7A8A3D74-6304-4918-B40B-2690FEF810C6}" dt="2023-02-15T02:36:13.553" v="4455" actId="1076"/>
          <ac:picMkLst>
            <pc:docMk/>
            <pc:sldMk cId="2359124508" sldId="271"/>
            <ac:picMk id="6" creationId="{8730C938-AD93-1A06-885E-E6475F0E9454}"/>
          </ac:picMkLst>
        </pc:picChg>
        <pc:picChg chg="add mod modCrop">
          <ac:chgData name="오 지영" userId="b332da0aefee184d" providerId="LiveId" clId="{7A8A3D74-6304-4918-B40B-2690FEF810C6}" dt="2023-02-15T02:35:20.918" v="4444" actId="1076"/>
          <ac:picMkLst>
            <pc:docMk/>
            <pc:sldMk cId="2359124508" sldId="271"/>
            <ac:picMk id="8" creationId="{02B0B331-8399-C14E-5F1F-B2D00DEED82D}"/>
          </ac:picMkLst>
        </pc:picChg>
        <pc:picChg chg="add mod modCrop">
          <ac:chgData name="오 지영" userId="b332da0aefee184d" providerId="LiveId" clId="{7A8A3D74-6304-4918-B40B-2690FEF810C6}" dt="2023-02-15T02:39:30.345" v="4583" actId="1076"/>
          <ac:picMkLst>
            <pc:docMk/>
            <pc:sldMk cId="2359124508" sldId="271"/>
            <ac:picMk id="10" creationId="{9F86C3B0-716C-B20F-8F4D-7AB6885956C5}"/>
          </ac:picMkLst>
        </pc:picChg>
        <pc:cxnChg chg="add mod">
          <ac:chgData name="오 지영" userId="b332da0aefee184d" providerId="LiveId" clId="{7A8A3D74-6304-4918-B40B-2690FEF810C6}" dt="2023-02-15T02:36:19.563" v="4456" actId="1076"/>
          <ac:cxnSpMkLst>
            <pc:docMk/>
            <pc:sldMk cId="2359124508" sldId="271"/>
            <ac:cxnSpMk id="13" creationId="{A2BBE275-45CC-3944-A92E-FC5056144DFE}"/>
          </ac:cxnSpMkLst>
        </pc:cxnChg>
        <pc:cxnChg chg="add mod">
          <ac:chgData name="오 지영" userId="b332da0aefee184d" providerId="LiveId" clId="{7A8A3D74-6304-4918-B40B-2690FEF810C6}" dt="2023-02-15T02:35:46.638" v="4450" actId="14100"/>
          <ac:cxnSpMkLst>
            <pc:docMk/>
            <pc:sldMk cId="2359124508" sldId="271"/>
            <ac:cxnSpMk id="14" creationId="{A5E8B292-97D9-F3EB-B703-6E56D5FC2722}"/>
          </ac:cxnSpMkLst>
        </pc:cxnChg>
      </pc:sldChg>
      <pc:sldChg chg="addSp delSp modSp new del mod">
        <pc:chgData name="오 지영" userId="b332da0aefee184d" providerId="LiveId" clId="{7A8A3D74-6304-4918-B40B-2690FEF810C6}" dt="2023-02-15T02:17:11.320" v="3601" actId="47"/>
        <pc:sldMkLst>
          <pc:docMk/>
          <pc:sldMk cId="2974388627" sldId="272"/>
        </pc:sldMkLst>
        <pc:picChg chg="add del mod">
          <ac:chgData name="오 지영" userId="b332da0aefee184d" providerId="LiveId" clId="{7A8A3D74-6304-4918-B40B-2690FEF810C6}" dt="2023-02-15T02:17:10.001" v="3600" actId="21"/>
          <ac:picMkLst>
            <pc:docMk/>
            <pc:sldMk cId="2974388627" sldId="272"/>
            <ac:picMk id="5" creationId="{76BE756E-C0EA-773E-5144-1C25C23772D5}"/>
          </ac:picMkLst>
        </pc:picChg>
      </pc:sldChg>
      <pc:sldChg chg="addSp delSp modSp new mod modAnim">
        <pc:chgData name="오 지영" userId="b332da0aefee184d" providerId="LiveId" clId="{7A8A3D74-6304-4918-B40B-2690FEF810C6}" dt="2023-02-15T03:24:23.559" v="6309" actId="1076"/>
        <pc:sldMkLst>
          <pc:docMk/>
          <pc:sldMk cId="3009080553" sldId="273"/>
        </pc:sldMkLst>
        <pc:spChg chg="mod">
          <ac:chgData name="오 지영" userId="b332da0aefee184d" providerId="LiveId" clId="{7A8A3D74-6304-4918-B40B-2690FEF810C6}" dt="2023-02-15T02:12:37.774" v="3571"/>
          <ac:spMkLst>
            <pc:docMk/>
            <pc:sldMk cId="3009080553" sldId="273"/>
            <ac:spMk id="2" creationId="{A703F518-7F20-EC30-01CB-B2279823FEAF}"/>
          </ac:spMkLst>
        </pc:spChg>
        <pc:spChg chg="del">
          <ac:chgData name="오 지영" userId="b332da0aefee184d" providerId="LiveId" clId="{7A8A3D74-6304-4918-B40B-2690FEF810C6}" dt="2023-02-15T02:12:46.002" v="3573" actId="478"/>
          <ac:spMkLst>
            <pc:docMk/>
            <pc:sldMk cId="3009080553" sldId="273"/>
            <ac:spMk id="3" creationId="{C4AAF82D-0E3B-D101-BD1A-98ECF2A28D59}"/>
          </ac:spMkLst>
        </pc:spChg>
        <pc:spChg chg="add mod">
          <ac:chgData name="오 지영" userId="b332da0aefee184d" providerId="LiveId" clId="{7A8A3D74-6304-4918-B40B-2690FEF810C6}" dt="2023-02-15T03:24:23.559" v="6309" actId="1076"/>
          <ac:spMkLst>
            <pc:docMk/>
            <pc:sldMk cId="3009080553" sldId="273"/>
            <ac:spMk id="8" creationId="{28D367D9-CBA2-BBB7-8057-CC7AC8F11FE4}"/>
          </ac:spMkLst>
        </pc:spChg>
        <pc:picChg chg="add mod">
          <ac:chgData name="오 지영" userId="b332da0aefee184d" providerId="LiveId" clId="{7A8A3D74-6304-4918-B40B-2690FEF810C6}" dt="2023-02-15T02:12:43.014" v="3572"/>
          <ac:picMkLst>
            <pc:docMk/>
            <pc:sldMk cId="3009080553" sldId="273"/>
            <ac:picMk id="4" creationId="{1BC57544-34FE-5E7F-9F31-9174AAC868B2}"/>
          </ac:picMkLst>
        </pc:picChg>
        <pc:picChg chg="add mod">
          <ac:chgData name="오 지영" userId="b332da0aefee184d" providerId="LiveId" clId="{7A8A3D74-6304-4918-B40B-2690FEF810C6}" dt="2023-02-15T02:12:43.014" v="3572"/>
          <ac:picMkLst>
            <pc:docMk/>
            <pc:sldMk cId="3009080553" sldId="273"/>
            <ac:picMk id="5" creationId="{1E92D441-271A-BB08-7CE3-719306204770}"/>
          </ac:picMkLst>
        </pc:picChg>
        <pc:picChg chg="add mod">
          <ac:chgData name="오 지영" userId="b332da0aefee184d" providerId="LiveId" clId="{7A8A3D74-6304-4918-B40B-2690FEF810C6}" dt="2023-02-15T02:12:43.014" v="3572"/>
          <ac:picMkLst>
            <pc:docMk/>
            <pc:sldMk cId="3009080553" sldId="273"/>
            <ac:picMk id="6" creationId="{22C9AFC9-DC25-4FF7-E768-0ED6E8B343CE}"/>
          </ac:picMkLst>
        </pc:picChg>
        <pc:picChg chg="add mod">
          <ac:chgData name="오 지영" userId="b332da0aefee184d" providerId="LiveId" clId="{7A8A3D74-6304-4918-B40B-2690FEF810C6}" dt="2023-02-15T02:12:43.014" v="3572"/>
          <ac:picMkLst>
            <pc:docMk/>
            <pc:sldMk cId="3009080553" sldId="273"/>
            <ac:picMk id="7" creationId="{4FC0325A-491D-35A9-3BBE-4CB65F5B8B25}"/>
          </ac:picMkLst>
        </pc:picChg>
      </pc:sldChg>
      <pc:sldChg chg="addSp modSp new mod">
        <pc:chgData name="오 지영" userId="b332da0aefee184d" providerId="LiveId" clId="{7A8A3D74-6304-4918-B40B-2690FEF810C6}" dt="2023-02-15T03:13:17.034" v="5271" actId="693"/>
        <pc:sldMkLst>
          <pc:docMk/>
          <pc:sldMk cId="4229835877" sldId="274"/>
        </pc:sldMkLst>
        <pc:spChg chg="mod">
          <ac:chgData name="오 지영" userId="b332da0aefee184d" providerId="LiveId" clId="{7A8A3D74-6304-4918-B40B-2690FEF810C6}" dt="2023-02-15T02:57:55.180" v="4838" actId="20577"/>
          <ac:spMkLst>
            <pc:docMk/>
            <pc:sldMk cId="4229835877" sldId="274"/>
            <ac:spMk id="2" creationId="{B3D882B1-1EC3-F977-82D7-7F508EA153C1}"/>
          </ac:spMkLst>
        </pc:spChg>
        <pc:spChg chg="mod">
          <ac:chgData name="오 지영" userId="b332da0aefee184d" providerId="LiveId" clId="{7A8A3D74-6304-4918-B40B-2690FEF810C6}" dt="2023-02-15T03:13:04.990" v="5270" actId="1076"/>
          <ac:spMkLst>
            <pc:docMk/>
            <pc:sldMk cId="4229835877" sldId="274"/>
            <ac:spMk id="3" creationId="{07C8C9B2-D18C-0DF6-4953-853CA4F1BA2C}"/>
          </ac:spMkLst>
        </pc:spChg>
        <pc:spChg chg="add mod">
          <ac:chgData name="오 지영" userId="b332da0aefee184d" providerId="LiveId" clId="{7A8A3D74-6304-4918-B40B-2690FEF810C6}" dt="2023-02-15T03:11:10.554" v="5216" actId="1076"/>
          <ac:spMkLst>
            <pc:docMk/>
            <pc:sldMk cId="4229835877" sldId="274"/>
            <ac:spMk id="6" creationId="{47EA4309-FB9C-F6D2-C0DB-AE7915728031}"/>
          </ac:spMkLst>
        </pc:spChg>
        <pc:spChg chg="add mod">
          <ac:chgData name="오 지영" userId="b332da0aefee184d" providerId="LiveId" clId="{7A8A3D74-6304-4918-B40B-2690FEF810C6}" dt="2023-02-15T03:12:08.155" v="5238" actId="1076"/>
          <ac:spMkLst>
            <pc:docMk/>
            <pc:sldMk cId="4229835877" sldId="274"/>
            <ac:spMk id="10" creationId="{1F1965ED-945C-CDDC-7A7D-8B9AE626AC85}"/>
          </ac:spMkLst>
        </pc:spChg>
        <pc:picChg chg="add mod">
          <ac:chgData name="오 지영" userId="b332da0aefee184d" providerId="LiveId" clId="{7A8A3D74-6304-4918-B40B-2690FEF810C6}" dt="2023-02-15T03:11:11.339" v="5218" actId="208"/>
          <ac:picMkLst>
            <pc:docMk/>
            <pc:sldMk cId="4229835877" sldId="274"/>
            <ac:picMk id="4" creationId="{A7E6690E-6B33-902F-B7EC-A0BC4363B546}"/>
          </ac:picMkLst>
        </pc:picChg>
        <pc:picChg chg="add mod">
          <ac:chgData name="오 지영" userId="b332da0aefee184d" providerId="LiveId" clId="{7A8A3D74-6304-4918-B40B-2690FEF810C6}" dt="2023-02-15T03:11:24.454" v="5222" actId="1076"/>
          <ac:picMkLst>
            <pc:docMk/>
            <pc:sldMk cId="4229835877" sldId="274"/>
            <ac:picMk id="8" creationId="{88C30068-6B72-C1F4-8E86-68576A3F5746}"/>
          </ac:picMkLst>
        </pc:picChg>
        <pc:cxnChg chg="add mod">
          <ac:chgData name="오 지영" userId="b332da0aefee184d" providerId="LiveId" clId="{7A8A3D74-6304-4918-B40B-2690FEF810C6}" dt="2023-02-15T03:13:17.034" v="5271" actId="693"/>
          <ac:cxnSpMkLst>
            <pc:docMk/>
            <pc:sldMk cId="4229835877" sldId="274"/>
            <ac:cxnSpMk id="5" creationId="{32532B20-D2FD-5CB8-D84F-CA379B73CE6D}"/>
          </ac:cxnSpMkLst>
        </pc:cxnChg>
        <pc:cxnChg chg="add mod">
          <ac:chgData name="오 지영" userId="b332da0aefee184d" providerId="LiveId" clId="{7A8A3D74-6304-4918-B40B-2690FEF810C6}" dt="2023-02-15T03:13:17.034" v="5271" actId="693"/>
          <ac:cxnSpMkLst>
            <pc:docMk/>
            <pc:sldMk cId="4229835877" sldId="274"/>
            <ac:cxnSpMk id="11" creationId="{6497BBA7-98F4-6237-A274-9348E855FF6F}"/>
          </ac:cxnSpMkLst>
        </pc:cxnChg>
      </pc:sldChg>
      <pc:sldChg chg="addSp delSp modSp new mod ord">
        <pc:chgData name="오 지영" userId="b332da0aefee184d" providerId="LiveId" clId="{7A8A3D74-6304-4918-B40B-2690FEF810C6}" dt="2023-02-15T04:37:20.538" v="8106" actId="20577"/>
        <pc:sldMkLst>
          <pc:docMk/>
          <pc:sldMk cId="3763133347" sldId="275"/>
        </pc:sldMkLst>
        <pc:spChg chg="mod">
          <ac:chgData name="오 지영" userId="b332da0aefee184d" providerId="LiveId" clId="{7A8A3D74-6304-4918-B40B-2690FEF810C6}" dt="2023-02-15T03:07:28.966" v="5142"/>
          <ac:spMkLst>
            <pc:docMk/>
            <pc:sldMk cId="3763133347" sldId="275"/>
            <ac:spMk id="2" creationId="{FF103ED1-F20A-19A9-0CE0-01CB7E77BBDC}"/>
          </ac:spMkLst>
        </pc:spChg>
        <pc:spChg chg="del mod">
          <ac:chgData name="오 지영" userId="b332da0aefee184d" providerId="LiveId" clId="{7A8A3D74-6304-4918-B40B-2690FEF810C6}" dt="2023-02-15T04:01:12.411" v="6592" actId="478"/>
          <ac:spMkLst>
            <pc:docMk/>
            <pc:sldMk cId="3763133347" sldId="275"/>
            <ac:spMk id="3" creationId="{A4939696-F1DE-0324-7322-DD3B2133379E}"/>
          </ac:spMkLst>
        </pc:spChg>
        <pc:spChg chg="add mod">
          <ac:chgData name="오 지영" userId="b332da0aefee184d" providerId="LiveId" clId="{7A8A3D74-6304-4918-B40B-2690FEF810C6}" dt="2023-02-15T04:37:04.614" v="8100" actId="1076"/>
          <ac:spMkLst>
            <pc:docMk/>
            <pc:sldMk cId="3763133347" sldId="275"/>
            <ac:spMk id="8" creationId="{EBBF2205-2AB5-781E-CAEC-3479255E25FB}"/>
          </ac:spMkLst>
        </pc:spChg>
        <pc:spChg chg="add mod">
          <ac:chgData name="오 지영" userId="b332da0aefee184d" providerId="LiveId" clId="{7A8A3D74-6304-4918-B40B-2690FEF810C6}" dt="2023-02-15T04:37:08.372" v="8101" actId="1076"/>
          <ac:spMkLst>
            <pc:docMk/>
            <pc:sldMk cId="3763133347" sldId="275"/>
            <ac:spMk id="10" creationId="{CF7A724C-F243-1E2C-5792-6D6000129613}"/>
          </ac:spMkLst>
        </pc:spChg>
        <pc:spChg chg="add mod">
          <ac:chgData name="오 지영" userId="b332da0aefee184d" providerId="LiveId" clId="{7A8A3D74-6304-4918-B40B-2690FEF810C6}" dt="2023-02-15T04:37:20.538" v="8106" actId="20577"/>
          <ac:spMkLst>
            <pc:docMk/>
            <pc:sldMk cId="3763133347" sldId="275"/>
            <ac:spMk id="12" creationId="{364556CA-2482-BA42-86EE-1CE6A186EC01}"/>
          </ac:spMkLst>
        </pc:spChg>
        <pc:spChg chg="add del mod">
          <ac:chgData name="오 지영" userId="b332da0aefee184d" providerId="LiveId" clId="{7A8A3D74-6304-4918-B40B-2690FEF810C6}" dt="2023-02-15T04:01:14.649" v="6593" actId="478"/>
          <ac:spMkLst>
            <pc:docMk/>
            <pc:sldMk cId="3763133347" sldId="275"/>
            <ac:spMk id="14" creationId="{BA050A25-2BAE-9AFA-378F-8C36EE0C7295}"/>
          </ac:spMkLst>
        </pc:spChg>
        <pc:spChg chg="add mod">
          <ac:chgData name="오 지영" userId="b332da0aefee184d" providerId="LiveId" clId="{7A8A3D74-6304-4918-B40B-2690FEF810C6}" dt="2023-02-15T04:37:11.654" v="8102" actId="1076"/>
          <ac:spMkLst>
            <pc:docMk/>
            <pc:sldMk cId="3763133347" sldId="275"/>
            <ac:spMk id="65" creationId="{C6D6D6F1-A60A-38B8-3AE0-2D1EA89A31E3}"/>
          </ac:spMkLst>
        </pc:spChg>
        <pc:spChg chg="add mod">
          <ac:chgData name="오 지영" userId="b332da0aefee184d" providerId="LiveId" clId="{7A8A3D74-6304-4918-B40B-2690FEF810C6}" dt="2023-02-15T04:37:11.654" v="8102" actId="1076"/>
          <ac:spMkLst>
            <pc:docMk/>
            <pc:sldMk cId="3763133347" sldId="275"/>
            <ac:spMk id="66" creationId="{79E5DD16-836B-B9FF-1244-B9092367E761}"/>
          </ac:spMkLst>
        </pc:spChg>
        <pc:picChg chg="add mod modCrop">
          <ac:chgData name="오 지영" userId="b332da0aefee184d" providerId="LiveId" clId="{7A8A3D74-6304-4918-B40B-2690FEF810C6}" dt="2023-02-15T04:37:04.614" v="8100" actId="1076"/>
          <ac:picMkLst>
            <pc:docMk/>
            <pc:sldMk cId="3763133347" sldId="275"/>
            <ac:picMk id="4" creationId="{F62754D0-18BA-81D3-C08A-E232753AE83D}"/>
          </ac:picMkLst>
        </pc:picChg>
        <pc:picChg chg="add mod modCrop">
          <ac:chgData name="오 지영" userId="b332da0aefee184d" providerId="LiveId" clId="{7A8A3D74-6304-4918-B40B-2690FEF810C6}" dt="2023-02-15T04:37:04.614" v="8100" actId="1076"/>
          <ac:picMkLst>
            <pc:docMk/>
            <pc:sldMk cId="3763133347" sldId="275"/>
            <ac:picMk id="5" creationId="{675E5BA3-A59B-2A80-3065-A0745194834F}"/>
          </ac:picMkLst>
        </pc:picChg>
        <pc:picChg chg="add mod modCrop">
          <ac:chgData name="오 지영" userId="b332da0aefee184d" providerId="LiveId" clId="{7A8A3D74-6304-4918-B40B-2690FEF810C6}" dt="2023-02-15T04:37:11.654" v="8102" actId="1076"/>
          <ac:picMkLst>
            <pc:docMk/>
            <pc:sldMk cId="3763133347" sldId="275"/>
            <ac:picMk id="6" creationId="{C9390D08-A598-886E-6EF6-FB2E3609530D}"/>
          </ac:picMkLst>
        </pc:picChg>
        <pc:picChg chg="add del mod">
          <ac:chgData name="오 지영" userId="b332da0aefee184d" providerId="LiveId" clId="{7A8A3D74-6304-4918-B40B-2690FEF810C6}" dt="2023-02-15T04:06:20.294" v="6699"/>
          <ac:picMkLst>
            <pc:docMk/>
            <pc:sldMk cId="3763133347" sldId="275"/>
            <ac:picMk id="67" creationId="{1CC344BE-8744-CAD3-B683-5E23CBECB9B5}"/>
          </ac:picMkLst>
        </pc:picChg>
        <pc:picChg chg="add mod modCrop">
          <ac:chgData name="오 지영" userId="b332da0aefee184d" providerId="LiveId" clId="{7A8A3D74-6304-4918-B40B-2690FEF810C6}" dt="2023-02-15T04:30:42.684" v="7613" actId="1076"/>
          <ac:picMkLst>
            <pc:docMk/>
            <pc:sldMk cId="3763133347" sldId="275"/>
            <ac:picMk id="68" creationId="{6ED397D7-774A-9083-A707-75382EB9D1C7}"/>
          </ac:picMkLst>
        </pc:picChg>
        <pc:cxnChg chg="add mod">
          <ac:chgData name="오 지영" userId="b332da0aefee184d" providerId="LiveId" clId="{7A8A3D74-6304-4918-B40B-2690FEF810C6}" dt="2023-02-15T04:37:04.614" v="8100" actId="1076"/>
          <ac:cxnSpMkLst>
            <pc:docMk/>
            <pc:sldMk cId="3763133347" sldId="275"/>
            <ac:cxnSpMk id="16" creationId="{E5B74E74-3A4E-6028-F3AA-3089FEBC27AA}"/>
          </ac:cxnSpMkLst>
        </pc:cxnChg>
        <pc:cxnChg chg="add mod">
          <ac:chgData name="오 지영" userId="b332da0aefee184d" providerId="LiveId" clId="{7A8A3D74-6304-4918-B40B-2690FEF810C6}" dt="2023-02-15T04:37:04.614" v="8100" actId="1076"/>
          <ac:cxnSpMkLst>
            <pc:docMk/>
            <pc:sldMk cId="3763133347" sldId="275"/>
            <ac:cxnSpMk id="17" creationId="{2F6C9E73-47BA-C4A3-603B-BAF662412F6A}"/>
          </ac:cxnSpMkLst>
        </pc:cxnChg>
        <pc:cxnChg chg="add mod">
          <ac:chgData name="오 지영" userId="b332da0aefee184d" providerId="LiveId" clId="{7A8A3D74-6304-4918-B40B-2690FEF810C6}" dt="2023-02-15T04:37:04.614" v="8100" actId="1076"/>
          <ac:cxnSpMkLst>
            <pc:docMk/>
            <pc:sldMk cId="3763133347" sldId="275"/>
            <ac:cxnSpMk id="20" creationId="{AF9BABED-D8E3-45D1-396A-EA71CEAE1239}"/>
          </ac:cxnSpMkLst>
        </pc:cxnChg>
        <pc:cxnChg chg="add mod">
          <ac:chgData name="오 지영" userId="b332da0aefee184d" providerId="LiveId" clId="{7A8A3D74-6304-4918-B40B-2690FEF810C6}" dt="2023-02-15T04:37:04.614" v="8100" actId="1076"/>
          <ac:cxnSpMkLst>
            <pc:docMk/>
            <pc:sldMk cId="3763133347" sldId="275"/>
            <ac:cxnSpMk id="23" creationId="{FFC5A924-0534-139D-A593-BF3B68FE24A2}"/>
          </ac:cxnSpMkLst>
        </pc:cxnChg>
        <pc:cxnChg chg="add mod">
          <ac:chgData name="오 지영" userId="b332da0aefee184d" providerId="LiveId" clId="{7A8A3D74-6304-4918-B40B-2690FEF810C6}" dt="2023-02-15T04:37:04.614" v="8100" actId="1076"/>
          <ac:cxnSpMkLst>
            <pc:docMk/>
            <pc:sldMk cId="3763133347" sldId="275"/>
            <ac:cxnSpMk id="25" creationId="{186DB26D-EDBC-E89C-078B-A9A79E1BFB55}"/>
          </ac:cxnSpMkLst>
        </pc:cxnChg>
        <pc:cxnChg chg="add mod">
          <ac:chgData name="오 지영" userId="b332da0aefee184d" providerId="LiveId" clId="{7A8A3D74-6304-4918-B40B-2690FEF810C6}" dt="2023-02-15T04:37:04.614" v="8100" actId="1076"/>
          <ac:cxnSpMkLst>
            <pc:docMk/>
            <pc:sldMk cId="3763133347" sldId="275"/>
            <ac:cxnSpMk id="29" creationId="{F119B588-9B13-2F37-D515-C058647A85B7}"/>
          </ac:cxnSpMkLst>
        </pc:cxnChg>
        <pc:cxnChg chg="add mod">
          <ac:chgData name="오 지영" userId="b332da0aefee184d" providerId="LiveId" clId="{7A8A3D74-6304-4918-B40B-2690FEF810C6}" dt="2023-02-15T04:37:04.614" v="8100" actId="1076"/>
          <ac:cxnSpMkLst>
            <pc:docMk/>
            <pc:sldMk cId="3763133347" sldId="275"/>
            <ac:cxnSpMk id="32" creationId="{93ACBF14-064F-54CB-009A-7642BDF1B244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69" creationId="{8B27F07F-64ED-B9D4-EC86-8BEAB998994B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71" creationId="{36EDA3DC-DE80-D622-CFB5-5F8E54781589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72" creationId="{E7B37C6E-D309-5A10-AF37-9D213AD04E44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75" creationId="{07AE4089-2F93-5ACD-7902-D6C62698C929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78" creationId="{E4FFB0B6-C802-0EF7-A327-81084BC0D6D2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80" creationId="{535052AB-E889-202E-1D9B-8D8312BEC377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82" creationId="{1B49F35B-FE24-6442-9BC0-07A2C1068080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85" creationId="{08A8D347-ABE2-BD62-96F6-8D80E3617A61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88" creationId="{9BF25656-5D4F-44B8-C0B0-68F0E9B77534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90" creationId="{9644D413-9758-BA70-52BA-9F38B6FA38ED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92" creationId="{E21725D0-620E-0579-84FF-71B26AFA79E5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95" creationId="{2A3F5EBC-37D7-49EC-13F3-7A7EDE7B3004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98" creationId="{1FE87386-232D-5122-C4A6-60F982737CA4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101" creationId="{4CB67DE4-E053-B8DF-CA81-0ED9719F8DAC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104" creationId="{00A6D868-A1DF-A556-3198-999B2C214934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107" creationId="{6343DB59-658F-9F3D-776E-D3F43694BD8C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110" creationId="{E1931B93-2C5D-5A2F-2C15-DFCC94A107D5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113" creationId="{3A7077E2-01A9-479D-2337-4C68C6F030BC}"/>
          </ac:cxnSpMkLst>
        </pc:cxnChg>
        <pc:cxnChg chg="add mod">
          <ac:chgData name="오 지영" userId="b332da0aefee184d" providerId="LiveId" clId="{7A8A3D74-6304-4918-B40B-2690FEF810C6}" dt="2023-02-15T04:32:46.687" v="7673" actId="208"/>
          <ac:cxnSpMkLst>
            <pc:docMk/>
            <pc:sldMk cId="3763133347" sldId="275"/>
            <ac:cxnSpMk id="116" creationId="{DAE5913E-7713-C72D-3680-549A12DA989C}"/>
          </ac:cxnSpMkLst>
        </pc:cxnChg>
        <pc:cxnChg chg="add del mod">
          <ac:chgData name="오 지영" userId="b332da0aefee184d" providerId="LiveId" clId="{7A8A3D74-6304-4918-B40B-2690FEF810C6}" dt="2023-02-15T04:32:36.053" v="7672" actId="478"/>
          <ac:cxnSpMkLst>
            <pc:docMk/>
            <pc:sldMk cId="3763133347" sldId="275"/>
            <ac:cxnSpMk id="119" creationId="{8269745F-4224-70C4-4746-69CF5A54ED2D}"/>
          </ac:cxnSpMkLst>
        </pc:cxnChg>
      </pc:sldChg>
      <pc:sldChg chg="addSp delSp modSp new mod">
        <pc:chgData name="오 지영" userId="b332da0aefee184d" providerId="LiveId" clId="{7A8A3D74-6304-4918-B40B-2690FEF810C6}" dt="2023-02-15T06:17:34.631" v="9281" actId="1076"/>
        <pc:sldMkLst>
          <pc:docMk/>
          <pc:sldMk cId="1766804818" sldId="276"/>
        </pc:sldMkLst>
        <pc:spChg chg="mod">
          <ac:chgData name="오 지영" userId="b332da0aefee184d" providerId="LiveId" clId="{7A8A3D74-6304-4918-B40B-2690FEF810C6}" dt="2023-02-15T04:14:13.473" v="6900"/>
          <ac:spMkLst>
            <pc:docMk/>
            <pc:sldMk cId="1766804818" sldId="276"/>
            <ac:spMk id="2" creationId="{7EE34087-98CF-29EC-F87A-2A936C139C3E}"/>
          </ac:spMkLst>
        </pc:spChg>
        <pc:spChg chg="del">
          <ac:chgData name="오 지영" userId="b332da0aefee184d" providerId="LiveId" clId="{7A8A3D74-6304-4918-B40B-2690FEF810C6}" dt="2023-02-15T04:14:26.396" v="6902" actId="478"/>
          <ac:spMkLst>
            <pc:docMk/>
            <pc:sldMk cId="1766804818" sldId="276"/>
            <ac:spMk id="3" creationId="{CEBEC35E-DB99-14DE-ECE0-3E05852A5B2F}"/>
          </ac:spMkLst>
        </pc:spChg>
        <pc:spChg chg="add mod">
          <ac:chgData name="오 지영" userId="b332da0aefee184d" providerId="LiveId" clId="{7A8A3D74-6304-4918-B40B-2690FEF810C6}" dt="2023-02-15T06:17:34.631" v="9281" actId="1076"/>
          <ac:spMkLst>
            <pc:docMk/>
            <pc:sldMk cId="1766804818" sldId="276"/>
            <ac:spMk id="4" creationId="{FE39959E-DE8B-D3C9-5638-73AC7FC13BB8}"/>
          </ac:spMkLst>
        </pc:spChg>
        <pc:graphicFrameChg chg="add del mod modGraphic">
          <ac:chgData name="오 지영" userId="b332da0aefee184d" providerId="LiveId" clId="{7A8A3D74-6304-4918-B40B-2690FEF810C6}" dt="2023-02-15T04:21:04.486" v="7216" actId="478"/>
          <ac:graphicFrameMkLst>
            <pc:docMk/>
            <pc:sldMk cId="1766804818" sldId="276"/>
            <ac:graphicFrameMk id="5" creationId="{B9334572-C12D-789A-3953-01DFA6236CEE}"/>
          </ac:graphicFrameMkLst>
        </pc:graphicFrame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7" creationId="{84619BCD-2789-3A70-AF96-155DFF24D13D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9" creationId="{E17E2E43-F719-27A1-94D5-A11650F5F693}"/>
          </ac:picMkLst>
        </pc:picChg>
        <pc:picChg chg="add del mod">
          <ac:chgData name="오 지영" userId="b332da0aefee184d" providerId="LiveId" clId="{7A8A3D74-6304-4918-B40B-2690FEF810C6}" dt="2023-02-15T04:23:34.715" v="7291" actId="478"/>
          <ac:picMkLst>
            <pc:docMk/>
            <pc:sldMk cId="1766804818" sldId="276"/>
            <ac:picMk id="11" creationId="{BFACADA5-C00D-4F80-ADF9-CCBFE0D82B2B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13" creationId="{358F20CE-2F4D-C1E4-DF52-C162653A7308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15" creationId="{CC216380-1248-DBD2-5CC6-C1E3C77F5FCB}"/>
          </ac:picMkLst>
        </pc:picChg>
        <pc:picChg chg="add del mod">
          <ac:chgData name="오 지영" userId="b332da0aefee184d" providerId="LiveId" clId="{7A8A3D74-6304-4918-B40B-2690FEF810C6}" dt="2023-02-15T04:23:35.071" v="7292" actId="478"/>
          <ac:picMkLst>
            <pc:docMk/>
            <pc:sldMk cId="1766804818" sldId="276"/>
            <ac:picMk id="17" creationId="{FFF1717A-9F38-BA8D-90F0-EA11ADF563E7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19" creationId="{124A9366-2BDF-7B3F-B9B0-DCD19F4BEF83}"/>
          </ac:picMkLst>
        </pc:picChg>
        <pc:picChg chg="add del mod">
          <ac:chgData name="오 지영" userId="b332da0aefee184d" providerId="LiveId" clId="{7A8A3D74-6304-4918-B40B-2690FEF810C6}" dt="2023-02-15T04:23:36.072" v="7294" actId="478"/>
          <ac:picMkLst>
            <pc:docMk/>
            <pc:sldMk cId="1766804818" sldId="276"/>
            <ac:picMk id="21" creationId="{0E967F18-F5EF-AA14-F6E0-9AF678525FAA}"/>
          </ac:picMkLst>
        </pc:picChg>
        <pc:picChg chg="add del mod">
          <ac:chgData name="오 지영" userId="b332da0aefee184d" providerId="LiveId" clId="{7A8A3D74-6304-4918-B40B-2690FEF810C6}" dt="2023-02-15T04:23:35.579" v="7293" actId="478"/>
          <ac:picMkLst>
            <pc:docMk/>
            <pc:sldMk cId="1766804818" sldId="276"/>
            <ac:picMk id="23" creationId="{A0B31222-D052-D049-2615-38254E1DC312}"/>
          </ac:picMkLst>
        </pc:picChg>
        <pc:picChg chg="add del mod">
          <ac:chgData name="오 지영" userId="b332da0aefee184d" providerId="LiveId" clId="{7A8A3D74-6304-4918-B40B-2690FEF810C6}" dt="2023-02-15T04:23:10.746" v="7280" actId="478"/>
          <ac:picMkLst>
            <pc:docMk/>
            <pc:sldMk cId="1766804818" sldId="276"/>
            <ac:picMk id="25" creationId="{5086DA35-7798-C80E-0004-57ED43205E17}"/>
          </ac:picMkLst>
        </pc:picChg>
        <pc:picChg chg="add del mod">
          <ac:chgData name="오 지영" userId="b332da0aefee184d" providerId="LiveId" clId="{7A8A3D74-6304-4918-B40B-2690FEF810C6}" dt="2023-02-15T04:23:34.283" v="7290" actId="478"/>
          <ac:picMkLst>
            <pc:docMk/>
            <pc:sldMk cId="1766804818" sldId="276"/>
            <ac:picMk id="27" creationId="{704E50A9-3FB9-BD60-9802-33FED80AE07B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29" creationId="{22E82968-6DC8-9720-AA57-45549EEAA5D3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31" creationId="{3B164F6C-CA6D-93D3-7A92-6AE0C294D94C}"/>
          </ac:picMkLst>
        </pc:picChg>
        <pc:picChg chg="add del mod">
          <ac:chgData name="오 지영" userId="b332da0aefee184d" providerId="LiveId" clId="{7A8A3D74-6304-4918-B40B-2690FEF810C6}" dt="2023-02-15T04:23:55.413" v="7307" actId="478"/>
          <ac:picMkLst>
            <pc:docMk/>
            <pc:sldMk cId="1766804818" sldId="276"/>
            <ac:picMk id="33" creationId="{D2C33FF6-F7ED-E571-C7A0-65B29C121800}"/>
          </ac:picMkLst>
        </pc:picChg>
        <pc:picChg chg="add del mod">
          <ac:chgData name="오 지영" userId="b332da0aefee184d" providerId="LiveId" clId="{7A8A3D74-6304-4918-B40B-2690FEF810C6}" dt="2023-02-15T04:23:53.601" v="7305" actId="478"/>
          <ac:picMkLst>
            <pc:docMk/>
            <pc:sldMk cId="1766804818" sldId="276"/>
            <ac:picMk id="35" creationId="{EE8FFCE3-1B18-50A0-424E-78E0AB74C917}"/>
          </ac:picMkLst>
        </pc:picChg>
        <pc:picChg chg="add del mod">
          <ac:chgData name="오 지영" userId="b332da0aefee184d" providerId="LiveId" clId="{7A8A3D74-6304-4918-B40B-2690FEF810C6}" dt="2023-02-15T04:23:51.401" v="7303" actId="478"/>
          <ac:picMkLst>
            <pc:docMk/>
            <pc:sldMk cId="1766804818" sldId="276"/>
            <ac:picMk id="37" creationId="{31E89935-6244-E1E7-49C6-C43317EFC4E0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39" creationId="{CF9FDCC6-66BD-0A8C-097F-4B8B47E9B483}"/>
          </ac:picMkLst>
        </pc:picChg>
        <pc:picChg chg="add del mod">
          <ac:chgData name="오 지영" userId="b332da0aefee184d" providerId="LiveId" clId="{7A8A3D74-6304-4918-B40B-2690FEF810C6}" dt="2023-02-15T04:24:08.456" v="7314" actId="478"/>
          <ac:picMkLst>
            <pc:docMk/>
            <pc:sldMk cId="1766804818" sldId="276"/>
            <ac:picMk id="41" creationId="{864622A9-9738-C0A9-85DB-30B0277E75B4}"/>
          </ac:picMkLst>
        </pc:picChg>
        <pc:picChg chg="add del mod">
          <ac:chgData name="오 지영" userId="b332da0aefee184d" providerId="LiveId" clId="{7A8A3D74-6304-4918-B40B-2690FEF810C6}" dt="2023-02-15T04:24:06.987" v="7313" actId="478"/>
          <ac:picMkLst>
            <pc:docMk/>
            <pc:sldMk cId="1766804818" sldId="276"/>
            <ac:picMk id="43" creationId="{8CA57522-A1F6-DDEE-E391-F070935EEBE3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45" creationId="{7D46D9F9-E17F-3405-1229-D7D9E2782138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47" creationId="{AA09AE93-8C2C-26E0-0A8C-0A05BF479EEA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49" creationId="{581FAA50-6104-90B1-3310-6AEE539A04F4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51" creationId="{1756A529-16EF-7869-D3FB-8C0EFF452E6C}"/>
          </ac:picMkLst>
        </pc:picChg>
        <pc:picChg chg="add mod">
          <ac:chgData name="오 지영" userId="b332da0aefee184d" providerId="LiveId" clId="{7A8A3D74-6304-4918-B40B-2690FEF810C6}" dt="2023-02-15T04:24:20.182" v="7316" actId="1076"/>
          <ac:picMkLst>
            <pc:docMk/>
            <pc:sldMk cId="1766804818" sldId="276"/>
            <ac:picMk id="53" creationId="{DC1B812A-830D-A2CA-30BC-7CE55CF72E5D}"/>
          </ac:picMkLst>
        </pc:picChg>
      </pc:sldChg>
      <pc:sldChg chg="modSp new del mod">
        <pc:chgData name="오 지영" userId="b332da0aefee184d" providerId="LiveId" clId="{7A8A3D74-6304-4918-B40B-2690FEF810C6}" dt="2023-02-15T04:06:26.348" v="6700" actId="47"/>
        <pc:sldMkLst>
          <pc:docMk/>
          <pc:sldMk cId="1988154622" sldId="276"/>
        </pc:sldMkLst>
        <pc:spChg chg="mod">
          <ac:chgData name="오 지영" userId="b332da0aefee184d" providerId="LiveId" clId="{7A8A3D74-6304-4918-B40B-2690FEF810C6}" dt="2023-02-15T04:01:53.255" v="6609"/>
          <ac:spMkLst>
            <pc:docMk/>
            <pc:sldMk cId="1988154622" sldId="276"/>
            <ac:spMk id="2" creationId="{43C5F4F3-4085-98CA-BD39-D8F62B536A61}"/>
          </ac:spMkLst>
        </pc:spChg>
      </pc:sldChg>
      <pc:sldChg chg="new del">
        <pc:chgData name="오 지영" userId="b332da0aefee184d" providerId="LiveId" clId="{7A8A3D74-6304-4918-B40B-2690FEF810C6}" dt="2023-02-15T04:21:01.390" v="7215" actId="47"/>
        <pc:sldMkLst>
          <pc:docMk/>
          <pc:sldMk cId="275928666" sldId="277"/>
        </pc:sldMkLst>
      </pc:sldChg>
      <pc:sldChg chg="addSp delSp modSp add mod">
        <pc:chgData name="오 지영" userId="b332da0aefee184d" providerId="LiveId" clId="{7A8A3D74-6304-4918-B40B-2690FEF810C6}" dt="2023-02-15T06:43:58.815" v="10044" actId="14734"/>
        <pc:sldMkLst>
          <pc:docMk/>
          <pc:sldMk cId="848748172" sldId="278"/>
        </pc:sldMkLst>
        <pc:spChg chg="add mod">
          <ac:chgData name="오 지영" userId="b332da0aefee184d" providerId="LiveId" clId="{7A8A3D74-6304-4918-B40B-2690FEF810C6}" dt="2023-02-15T06:17:48.535" v="9284"/>
          <ac:spMkLst>
            <pc:docMk/>
            <pc:sldMk cId="848748172" sldId="278"/>
            <ac:spMk id="3" creationId="{7920E8D4-F446-3F4E-A033-2F449D49951B}"/>
          </ac:spMkLst>
        </pc:spChg>
        <pc:spChg chg="del mod">
          <ac:chgData name="오 지영" userId="b332da0aefee184d" providerId="LiveId" clId="{7A8A3D74-6304-4918-B40B-2690FEF810C6}" dt="2023-02-15T06:17:48.177" v="9283" actId="478"/>
          <ac:spMkLst>
            <pc:docMk/>
            <pc:sldMk cId="848748172" sldId="278"/>
            <ac:spMk id="4" creationId="{FE39959E-DE8B-D3C9-5638-73AC7FC13BB8}"/>
          </ac:spMkLst>
        </pc:spChg>
        <pc:spChg chg="add del mod">
          <ac:chgData name="오 지영" userId="b332da0aefee184d" providerId="LiveId" clId="{7A8A3D74-6304-4918-B40B-2690FEF810C6}" dt="2023-02-15T06:18:45.691" v="9299" actId="478"/>
          <ac:spMkLst>
            <pc:docMk/>
            <pc:sldMk cId="848748172" sldId="278"/>
            <ac:spMk id="7" creationId="{7CB262D0-E31D-B899-900A-B8DF782D31BF}"/>
          </ac:spMkLst>
        </pc:spChg>
        <pc:graphicFrameChg chg="mod modGraphic">
          <ac:chgData name="오 지영" userId="b332da0aefee184d" providerId="LiveId" clId="{7A8A3D74-6304-4918-B40B-2690FEF810C6}" dt="2023-02-15T06:43:58.815" v="10044" actId="14734"/>
          <ac:graphicFrameMkLst>
            <pc:docMk/>
            <pc:sldMk cId="848748172" sldId="278"/>
            <ac:graphicFrameMk id="5" creationId="{B9334572-C12D-789A-3953-01DFA6236CEE}"/>
          </ac:graphicFrameMkLst>
        </pc:graphicFrameChg>
      </pc:sldChg>
      <pc:sldChg chg="modSp new mod">
        <pc:chgData name="오 지영" userId="b332da0aefee184d" providerId="LiveId" clId="{7A8A3D74-6304-4918-B40B-2690FEF810C6}" dt="2023-02-15T08:20:25.533" v="10596" actId="20577"/>
        <pc:sldMkLst>
          <pc:docMk/>
          <pc:sldMk cId="2523011835" sldId="279"/>
        </pc:sldMkLst>
        <pc:spChg chg="mod">
          <ac:chgData name="오 지영" userId="b332da0aefee184d" providerId="LiveId" clId="{7A8A3D74-6304-4918-B40B-2690FEF810C6}" dt="2023-02-15T08:07:45.327" v="10146" actId="20577"/>
          <ac:spMkLst>
            <pc:docMk/>
            <pc:sldMk cId="2523011835" sldId="279"/>
            <ac:spMk id="2" creationId="{8E2B4ACE-0114-D8CA-5ED7-38DA70194E97}"/>
          </ac:spMkLst>
        </pc:spChg>
        <pc:spChg chg="mod">
          <ac:chgData name="오 지영" userId="b332da0aefee184d" providerId="LiveId" clId="{7A8A3D74-6304-4918-B40B-2690FEF810C6}" dt="2023-02-15T08:20:25.533" v="10596" actId="20577"/>
          <ac:spMkLst>
            <pc:docMk/>
            <pc:sldMk cId="2523011835" sldId="279"/>
            <ac:spMk id="3" creationId="{003D7D1B-9236-32A8-3F9A-96836ED687BB}"/>
          </ac:spMkLst>
        </pc:spChg>
      </pc:sldChg>
      <pc:sldChg chg="addSp delSp modSp new mod">
        <pc:chgData name="오 지영" userId="b332da0aefee184d" providerId="LiveId" clId="{7A8A3D74-6304-4918-B40B-2690FEF810C6}" dt="2023-02-15T08:29:37.917" v="11176" actId="1076"/>
        <pc:sldMkLst>
          <pc:docMk/>
          <pc:sldMk cId="3972660983" sldId="280"/>
        </pc:sldMkLst>
        <pc:spChg chg="mod">
          <ac:chgData name="오 지영" userId="b332da0aefee184d" providerId="LiveId" clId="{7A8A3D74-6304-4918-B40B-2690FEF810C6}" dt="2023-02-15T08:20:42.812" v="10646" actId="20577"/>
          <ac:spMkLst>
            <pc:docMk/>
            <pc:sldMk cId="3972660983" sldId="280"/>
            <ac:spMk id="2" creationId="{D2EB7633-61F8-E8C2-1AFE-0196C6165B38}"/>
          </ac:spMkLst>
        </pc:spChg>
        <pc:spChg chg="del">
          <ac:chgData name="오 지영" userId="b332da0aefee184d" providerId="LiveId" clId="{7A8A3D74-6304-4918-B40B-2690FEF810C6}" dt="2023-02-15T08:21:51.087" v="10655" actId="478"/>
          <ac:spMkLst>
            <pc:docMk/>
            <pc:sldMk cId="3972660983" sldId="280"/>
            <ac:spMk id="3" creationId="{6E85E46F-6AA4-F2EA-607D-0F3E7D285727}"/>
          </ac:spMkLst>
        </pc:spChg>
        <pc:graphicFrameChg chg="add mod modGraphic">
          <ac:chgData name="오 지영" userId="b332da0aefee184d" providerId="LiveId" clId="{7A8A3D74-6304-4918-B40B-2690FEF810C6}" dt="2023-02-15T08:29:37.917" v="11176" actId="1076"/>
          <ac:graphicFrameMkLst>
            <pc:docMk/>
            <pc:sldMk cId="3972660983" sldId="280"/>
            <ac:graphicFrameMk id="5" creationId="{4165A122-593E-91CE-4A6E-CBD14C7C86A9}"/>
          </ac:graphicFrameMkLst>
        </pc:graphicFrameChg>
      </pc:sldChg>
      <pc:sldChg chg="addSp delSp modSp new del mod">
        <pc:chgData name="오 지영" userId="b332da0aefee184d" providerId="LiveId" clId="{7A8A3D74-6304-4918-B40B-2690FEF810C6}" dt="2023-02-15T08:21:45.313" v="10653" actId="47"/>
        <pc:sldMkLst>
          <pc:docMk/>
          <pc:sldMk cId="3713341771" sldId="281"/>
        </pc:sldMkLst>
        <pc:graphicFrameChg chg="add del mod">
          <ac:chgData name="오 지영" userId="b332da0aefee184d" providerId="LiveId" clId="{7A8A3D74-6304-4918-B40B-2690FEF810C6}" dt="2023-02-15T08:21:42.021" v="10651" actId="21"/>
          <ac:graphicFrameMkLst>
            <pc:docMk/>
            <pc:sldMk cId="3713341771" sldId="281"/>
            <ac:graphicFrameMk id="5" creationId="{D1F01ACE-C44A-3A2D-9823-3FE7D52DBBBA}"/>
          </ac:graphicFrameMkLst>
        </pc:graphicFrameChg>
        <pc:picChg chg="add mod">
          <ac:chgData name="오 지영" userId="b332da0aefee184d" providerId="LiveId" clId="{7A8A3D74-6304-4918-B40B-2690FEF810C6}" dt="2023-02-15T08:21:30.997" v="10650" actId="1076"/>
          <ac:picMkLst>
            <pc:docMk/>
            <pc:sldMk cId="3713341771" sldId="281"/>
            <ac:picMk id="6" creationId="{F6D2573B-FB4B-72A2-C714-24E521027B8D}"/>
          </ac:picMkLst>
        </pc:picChg>
      </pc:sldChg>
      <pc:sldMasterChg chg="modSldLayout">
        <pc:chgData name="오 지영" userId="b332da0aefee184d" providerId="LiveId" clId="{7A8A3D74-6304-4918-B40B-2690FEF810C6}" dt="2023-02-15T08:04:22.450" v="10116" actId="1076"/>
        <pc:sldMasterMkLst>
          <pc:docMk/>
          <pc:sldMasterMk cId="2543954478" sldId="2147483648"/>
        </pc:sldMasterMkLst>
        <pc:sldLayoutChg chg="addSp modSp mod">
          <pc:chgData name="오 지영" userId="b332da0aefee184d" providerId="LiveId" clId="{7A8A3D74-6304-4918-B40B-2690FEF810C6}" dt="2023-02-15T08:04:22.450" v="10116" actId="1076"/>
          <pc:sldLayoutMkLst>
            <pc:docMk/>
            <pc:sldMasterMk cId="2543954478" sldId="2147483648"/>
            <pc:sldLayoutMk cId="2086368132" sldId="2147483650"/>
          </pc:sldLayoutMkLst>
          <pc:spChg chg="mod">
            <ac:chgData name="오 지영" userId="b332da0aefee184d" providerId="LiveId" clId="{7A8A3D74-6304-4918-B40B-2690FEF810C6}" dt="2023-02-15T02:12:22.388" v="3568" actId="1035"/>
            <ac:spMkLst>
              <pc:docMk/>
              <pc:sldMasterMk cId="2543954478" sldId="2147483648"/>
              <pc:sldLayoutMk cId="2086368132" sldId="2147483650"/>
              <ac:spMk id="2" creationId="{C08ABB88-1ED5-182F-4A04-998414D700A2}"/>
            </ac:spMkLst>
          </pc:spChg>
          <pc:spChg chg="add mod">
            <ac:chgData name="오 지영" userId="b332da0aefee184d" providerId="LiveId" clId="{7A8A3D74-6304-4918-B40B-2690FEF810C6}" dt="2023-02-15T08:04:22.450" v="10116" actId="1076"/>
            <ac:spMkLst>
              <pc:docMk/>
              <pc:sldMasterMk cId="2543954478" sldId="2147483648"/>
              <pc:sldLayoutMk cId="2086368132" sldId="2147483650"/>
              <ac:spMk id="4" creationId="{551889AB-BE56-9AB8-2B3B-9B381AA3A31B}"/>
            </ac:spMkLst>
          </pc:spChg>
          <pc:cxnChg chg="add mod">
            <ac:chgData name="오 지영" userId="b332da0aefee184d" providerId="LiveId" clId="{7A8A3D74-6304-4918-B40B-2690FEF810C6}" dt="2023-02-15T02:12:22.388" v="3568" actId="1035"/>
            <ac:cxnSpMkLst>
              <pc:docMk/>
              <pc:sldMasterMk cId="2543954478" sldId="2147483648"/>
              <pc:sldLayoutMk cId="2086368132" sldId="2147483650"/>
              <ac:cxnSpMk id="8" creationId="{A3BA9B61-22FA-7244-C434-D620EC9E3C69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560E1-60A3-4F7F-B793-8A4B2A9E3B76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B644F-2538-4F9A-A656-83C1258BE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ABE01-ECC5-EA36-F8E5-89FD44E95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FD6087-DB0A-9D57-4700-5107AB5B5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B5072-0B26-C1A3-D848-32908BFD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14805-00DF-49C5-8E07-ECB4986A0394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12BC5-E85C-5493-812B-31979A0D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BA1C0-2430-7B2D-FCB8-4A9BE377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6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9BFF3-559B-02E2-550F-8201993B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9CBC38-ED8E-D0D5-EBEF-D8F89EE9F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DDEB9-30D7-A7D2-4FEB-BB134AAB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9A6B-C70E-4CA6-8985-3B25A90B7CA2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687CD1-5ABE-3B90-B1A6-D3E7D98F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76F291-5AF8-4DF6-3D89-26CC1055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27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3F0696-B656-E2E4-C8D1-8173C18C1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73B21-0EA4-2BA6-21A9-BF17595D8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C71D38-A5D9-90F4-6556-98350727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4A032-936B-4F23-ADE2-F4711D71FB7D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BB22F-33F4-485F-AFB6-218F7926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1F082-4E2D-19B6-000E-F0E6DF82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5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ABB88-1ED5-182F-4A04-998414D7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6" y="162563"/>
            <a:ext cx="11643361" cy="921173"/>
          </a:xfrm>
        </p:spPr>
        <p:txBody>
          <a:bodyPr>
            <a:normAutofit/>
          </a:bodyPr>
          <a:lstStyle>
            <a:lvl1pPr>
              <a:defRPr sz="4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94AF0-24C4-A5E5-1F4C-F376A278C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06" y="1388532"/>
            <a:ext cx="11643360" cy="521546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3BA9B61-22FA-7244-C434-D620EC9E3C69}"/>
              </a:ext>
            </a:extLst>
          </p:cNvPr>
          <p:cNvCxnSpPr/>
          <p:nvPr userDrawn="1"/>
        </p:nvCxnSpPr>
        <p:spPr>
          <a:xfrm>
            <a:off x="277706" y="1083736"/>
            <a:ext cx="1164336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51889AB-BE56-9AB8-2B3B-9B381AA3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36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92208-D294-1446-11ED-A92E4F72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3CA325-D664-E8FF-5277-9DF9F72D4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14F30-6AEC-17C6-D630-92EB0D74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EF73-1BA7-4C95-B404-6D5AD5EB734A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CBCBE-8F94-C27A-EE9B-239D5634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88190-0134-7833-3658-D2AB1A61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39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C0AB2-7C3D-B3B3-91F8-BF4E314C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3181D-CE46-0CD3-7F64-37083458F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502C56-7567-A1EB-9764-3287AD633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0D953-17E4-694B-DDB4-6242738E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9C08-763B-4091-8F3F-05C5A4E31E66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7784A-99FA-8D06-B4C1-6C0BE899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F55E55-9BE6-8790-ACF9-B23BFD88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6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7A19C-12E6-8FE9-7096-7AFFE3CA6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F5BF3B-A818-4D9B-17C8-AAAF9F9BB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9276D5-DB81-D7AE-C17F-37D9B287F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34D266-0E27-F281-11D7-3CF9EF6EB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FF7FC-7546-C14E-195A-495B2882C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93E134-EFA1-C921-DF6C-1A6D5EA4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3084-E376-4226-9456-0BF8DDBBA391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A31BE8-EFB0-276A-6063-17A2E566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5E97CD-D834-D6D9-EA9C-071177B4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8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4E290-7F96-87B6-78AD-05785721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96799A-C2D9-51AA-4EC5-1E16AD1C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40105-344F-4DDB-8625-5FEDC83CF18A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9C2622-3610-4B27-A257-6147D131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E70D18-A14F-933E-EE9A-3F47D886B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81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5DFEE0-1D16-F567-E7D8-B42BA753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4BC0-E678-4BFD-9DB7-B9DEBCD93189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5AC8F6-F1C8-609C-26B5-BD9DE7C7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5DC779-6E3E-1F4B-E50F-22B7DC80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7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F2514-0175-52BB-3EE2-2DBD6FE7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33B72-91F6-A6CB-944D-796A3625E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322CAC-CB14-88D1-EB02-C5EE531A7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FB8BEB-D736-B3DD-F5C0-F57233F3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8BE2-FFB9-4D67-8F43-F842055A9030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4251CB-AEFC-ADBE-3834-F3E22499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05FC8C-C670-2A9E-E44F-35C98B67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50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84C9C-3C92-BF7E-26A0-B0B65CBC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C35F86-1521-B3A4-87DC-0EDC9F7A5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D27060-6B18-85BF-1CF3-15C3F53C3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146825-1142-09A7-5E39-8EE06384D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C317-DFE1-4D5D-A5FD-48A69D441E5D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F9C4A0-64D0-0FAF-E4CB-FF1B6116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82881-5EA9-2870-DDB0-41678FCD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B7F688-6581-F12E-43C5-9F98E2B5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3575DD-52FC-2ABB-7D75-0A781E5C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07878B-9D61-77DC-3AA5-F2BE8DD5B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CBB8A-06AE-4347-81BB-D6A766836813}" type="datetime1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D6D04-7839-4732-879E-FE20E6052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A461A-A8F2-8D66-51A2-48F03941C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BE94A-A3DC-4839-8823-0D449D70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95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F7C0D-5863-6214-AF97-EFDA3BD59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9546" y="1876214"/>
            <a:ext cx="7735147" cy="2013373"/>
          </a:xfrm>
        </p:spPr>
        <p:txBody>
          <a:bodyPr>
            <a:normAutofit/>
          </a:bodyPr>
          <a:lstStyle/>
          <a:p>
            <a:pPr algn="r"/>
            <a:r>
              <a:rPr lang="ko-KR" altLang="en-US" b="1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랜드마크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</a:t>
            </a:r>
            <a:b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b="1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닮은 동물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찾기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A07A58-F467-3B26-31A1-F5093D02E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7280" y="4123585"/>
            <a:ext cx="5127414" cy="875135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인공지능 </a:t>
            </a:r>
            <a:r>
              <a:rPr lang="ko-KR" altLang="en-US" b="1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데브코스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B-1</a:t>
            </a:r>
          </a:p>
          <a:p>
            <a:pPr algn="r"/>
            <a:r>
              <a:rPr lang="ko-KR" altLang="en-US" b="1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김용재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오지영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53DC57-61C5-EF16-FDB8-9BA40F8A9424}"/>
              </a:ext>
            </a:extLst>
          </p:cNvPr>
          <p:cNvCxnSpPr>
            <a:cxnSpLocks/>
          </p:cNvCxnSpPr>
          <p:nvPr/>
        </p:nvCxnSpPr>
        <p:spPr>
          <a:xfrm>
            <a:off x="11392747" y="2133600"/>
            <a:ext cx="0" cy="286512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3FBCB-1D97-FBC8-232C-6C5719E6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9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37F3D-0331-C0EE-D886-5AF08491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5" y="0"/>
            <a:ext cx="11643361" cy="921173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구현 </a:t>
            </a:r>
            <a:r>
              <a:rPr lang="en-US" altLang="ko-KR" dirty="0"/>
              <a:t>01) (</a:t>
            </a:r>
            <a:r>
              <a:rPr lang="ko-KR" altLang="en-US" dirty="0"/>
              <a:t>실패 기록</a:t>
            </a:r>
            <a:r>
              <a:rPr lang="en-US" altLang="ko-KR" dirty="0"/>
              <a:t>) </a:t>
            </a:r>
            <a:r>
              <a:rPr lang="ko-KR" altLang="en-US" dirty="0"/>
              <a:t>동물 얼굴 랜드마크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CA8BC-99E0-251D-A021-6DA1990F0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05" y="1388532"/>
            <a:ext cx="11765281" cy="521546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AnimalWeb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벤치마킹을 통한 동물 랜드마크 추출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910AC2-79EC-D669-AFD8-8C7251F2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2" y="1948849"/>
            <a:ext cx="4257345" cy="33576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F7523C3-2130-75CF-8E1E-971982F326A8}"/>
              </a:ext>
            </a:extLst>
          </p:cNvPr>
          <p:cNvSpPr txBox="1">
            <a:spLocks/>
          </p:cNvSpPr>
          <p:nvPr/>
        </p:nvSpPr>
        <p:spPr>
          <a:xfrm>
            <a:off x="5645573" y="2370179"/>
            <a:ext cx="6353387" cy="408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AnimalWeb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Large-Scale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Hierarchical Dataset of Annotated Animal Faces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야생에서 포착된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종의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21.9K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동물 얼굴 이미지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랜드마크 좌표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Annotation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 소개와 활용방식을 설명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“5.1 Animal</a:t>
            </a:r>
            <a:r>
              <a:rPr lang="ko-KR" altLang="en-US" sz="16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Facial</a:t>
            </a:r>
            <a:r>
              <a:rPr lang="ko-KR" altLang="en-US" sz="16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 Localization”</a:t>
            </a:r>
            <a:r>
              <a:rPr lang="ko-KR" altLang="en-US" sz="16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벤치마킹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랜드마크를 추출하도록 학습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6108AA-5C2B-997A-8AC3-D02B29AF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0" y="3692681"/>
            <a:ext cx="4761297" cy="27656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2B55E7B-483F-CC99-2C6A-0B4797A41076}"/>
              </a:ext>
            </a:extLst>
          </p:cNvPr>
          <p:cNvCxnSpPr>
            <a:cxnSpLocks/>
          </p:cNvCxnSpPr>
          <p:nvPr/>
        </p:nvCxnSpPr>
        <p:spPr>
          <a:xfrm>
            <a:off x="5601546" y="1948849"/>
            <a:ext cx="0" cy="46842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D8DF07-BB31-08AE-BD85-E7411B8C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09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17F44-D311-BA8F-38CB-D1DE7A1D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구현 </a:t>
            </a:r>
            <a:r>
              <a:rPr lang="en-US" altLang="ko-KR" dirty="0"/>
              <a:t>01) (</a:t>
            </a:r>
            <a:r>
              <a:rPr lang="ko-KR" altLang="en-US" dirty="0"/>
              <a:t>실패 기록</a:t>
            </a:r>
            <a:r>
              <a:rPr lang="en-US" altLang="ko-KR" dirty="0"/>
              <a:t>) </a:t>
            </a:r>
            <a:r>
              <a:rPr lang="ko-KR" altLang="en-US" dirty="0"/>
              <a:t>동물 얼굴 랜드마크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90A82-F452-2937-F27E-946F8D9E1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07" y="1220763"/>
            <a:ext cx="6285654" cy="2660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[Point Localization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0" indent="0">
              <a:buNone/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✔️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Structure: HG(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HourGlass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✔️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Function: Normalized Mean Error</a:t>
            </a:r>
          </a:p>
          <a:p>
            <a:pPr marL="0" indent="0"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잘못된 학습을 방지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얼굴 위치와 관계없이 가운데에 얼굴이 위치되도록 잘못 학습하는 현상 방지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indent="0">
              <a:buNone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E381BA-CA01-AE88-F41D-6A0E3944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3058" r="1582" b="3058"/>
          <a:stretch/>
        </p:blipFill>
        <p:spPr>
          <a:xfrm>
            <a:off x="7061443" y="3880994"/>
            <a:ext cx="4592317" cy="22487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30C938-AD93-1A06-885E-E6475F0E9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6580" r="1446" b="3730"/>
          <a:stretch/>
        </p:blipFill>
        <p:spPr>
          <a:xfrm>
            <a:off x="7054666" y="1512845"/>
            <a:ext cx="4592316" cy="22487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B0B331-8399-C14E-5F1F-B2D00DEED8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707" r="30745"/>
          <a:stretch/>
        </p:blipFill>
        <p:spPr>
          <a:xfrm>
            <a:off x="853764" y="3996924"/>
            <a:ext cx="4531033" cy="11180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86C3B0-716C-B20F-8F4D-7AB6885956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65"/>
          <a:stretch/>
        </p:blipFill>
        <p:spPr>
          <a:xfrm>
            <a:off x="758853" y="5005379"/>
            <a:ext cx="4720850" cy="120637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BC4A5F1-D313-1E81-8A59-446C4B94551B}"/>
              </a:ext>
            </a:extLst>
          </p:cNvPr>
          <p:cNvSpPr txBox="1">
            <a:spLocks/>
          </p:cNvSpPr>
          <p:nvPr/>
        </p:nvSpPr>
        <p:spPr>
          <a:xfrm>
            <a:off x="7054666" y="6267022"/>
            <a:ext cx="4592316" cy="4775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MSE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잘못 학습시킨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 Localization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결과들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D23F4A2-7ECC-1271-D253-083E686690D3}"/>
              </a:ext>
            </a:extLst>
          </p:cNvPr>
          <p:cNvSpPr txBox="1">
            <a:spLocks/>
          </p:cNvSpPr>
          <p:nvPr/>
        </p:nvSpPr>
        <p:spPr>
          <a:xfrm>
            <a:off x="1946931" y="6217916"/>
            <a:ext cx="2344695" cy="477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NME</a:t>
            </a:r>
            <a:r>
              <a:rPr lang="ko-KR" altLang="en-US" sz="1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수식과 구현 코드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BBE275-45CC-3944-A92E-FC5056144DFE}"/>
              </a:ext>
            </a:extLst>
          </p:cNvPr>
          <p:cNvCxnSpPr>
            <a:cxnSpLocks/>
          </p:cNvCxnSpPr>
          <p:nvPr/>
        </p:nvCxnSpPr>
        <p:spPr>
          <a:xfrm>
            <a:off x="6759786" y="1417195"/>
            <a:ext cx="0" cy="50325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E8B292-97D9-F3EB-B703-6E56D5FC2722}"/>
              </a:ext>
            </a:extLst>
          </p:cNvPr>
          <p:cNvCxnSpPr>
            <a:cxnSpLocks/>
          </p:cNvCxnSpPr>
          <p:nvPr/>
        </p:nvCxnSpPr>
        <p:spPr>
          <a:xfrm flipH="1">
            <a:off x="362459" y="3996924"/>
            <a:ext cx="60993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8C39C-3104-F7C5-7844-474CB77D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12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9BC4B-041A-6B76-26B2-1A145255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구현 </a:t>
            </a:r>
            <a:r>
              <a:rPr lang="en-US" altLang="ko-KR" dirty="0"/>
              <a:t>01) (</a:t>
            </a:r>
            <a:r>
              <a:rPr lang="ko-KR" altLang="en-US" dirty="0"/>
              <a:t>실패 기록</a:t>
            </a:r>
            <a:r>
              <a:rPr lang="en-US" altLang="ko-KR" dirty="0"/>
              <a:t>) </a:t>
            </a:r>
            <a:r>
              <a:rPr lang="ko-KR" altLang="en-US" dirty="0"/>
              <a:t>동물 얼굴 랜드마크 추출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7AE4859-6904-9231-777A-208E695F4C1C}"/>
              </a:ext>
            </a:extLst>
          </p:cNvPr>
          <p:cNvGrpSpPr/>
          <p:nvPr/>
        </p:nvGrpSpPr>
        <p:grpSpPr>
          <a:xfrm>
            <a:off x="277706" y="1328185"/>
            <a:ext cx="6007045" cy="2124038"/>
            <a:chOff x="277706" y="1328185"/>
            <a:chExt cx="6007045" cy="21240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C947F7-C54E-4A20-FB2C-82A7757CC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706" y="1329809"/>
              <a:ext cx="3003523" cy="20991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747B49-E51D-2405-3B8F-075190627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1229" y="1328185"/>
              <a:ext cx="3003522" cy="212403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865BD449-97A3-1349-B683-2D498E79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57" y="3935918"/>
            <a:ext cx="5818294" cy="2531360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6C844F92-4D2F-382C-99F3-1EEB39414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502" y="1446528"/>
            <a:ext cx="5259488" cy="5215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[Point Localization 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 결과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en-US" altLang="ko-KR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endParaRPr lang="fr-FR" altLang="ko-KR" sz="18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fr-FR" altLang="ko-KR" sz="1600" i="1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Epoch: 200</a:t>
            </a:r>
            <a:endParaRPr lang="ko-KR" altLang="en-US" sz="1600" i="1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fr-FR" altLang="ko-KR" sz="1600" i="1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 size: 64</a:t>
            </a:r>
          </a:p>
          <a:p>
            <a:pPr marL="0" indent="0">
              <a:buNone/>
            </a:pPr>
            <a:r>
              <a:rPr lang="fr-FR" altLang="ko-KR" sz="1600" i="1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Optimizer: 'Adam’</a:t>
            </a:r>
          </a:p>
          <a:p>
            <a:pPr marL="0" indent="0">
              <a:buNone/>
            </a:pPr>
            <a:r>
              <a:rPr lang="fr-FR" altLang="ko-KR" sz="1600" i="1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Learning rate: 0.001</a:t>
            </a:r>
          </a:p>
          <a:p>
            <a:pPr marL="0" indent="0">
              <a:buNone/>
            </a:pPr>
            <a:endParaRPr lang="en-US" altLang="ko-KR" sz="1600" b="0" i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Final Test Loss (NME): 234.67</a:t>
            </a: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학습했으나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충분히 감소하지 않는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underfitting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발생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모델링을 통한 추가 데이터 생성 없이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AnimalWeb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활용하기로 결정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91AE72F1-739E-368B-ADD1-599463C6E6FF}"/>
              </a:ext>
            </a:extLst>
          </p:cNvPr>
          <p:cNvSpPr txBox="1">
            <a:spLocks/>
          </p:cNvSpPr>
          <p:nvPr/>
        </p:nvSpPr>
        <p:spPr>
          <a:xfrm>
            <a:off x="1173821" y="6432157"/>
            <a:ext cx="4403565" cy="39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벤치마킹 결과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664A56C5-2A31-943E-C1DA-650478388893}"/>
              </a:ext>
            </a:extLst>
          </p:cNvPr>
          <p:cNvSpPr txBox="1">
            <a:spLocks/>
          </p:cNvSpPr>
          <p:nvPr/>
        </p:nvSpPr>
        <p:spPr>
          <a:xfrm>
            <a:off x="1079446" y="3429000"/>
            <a:ext cx="4403565" cy="39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Training &amp; Validation Loss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C5D218-63B3-8A1E-605E-877B1A1451D6}"/>
              </a:ext>
            </a:extLst>
          </p:cNvPr>
          <p:cNvCxnSpPr>
            <a:cxnSpLocks/>
          </p:cNvCxnSpPr>
          <p:nvPr/>
        </p:nvCxnSpPr>
        <p:spPr>
          <a:xfrm flipH="1">
            <a:off x="328593" y="3819721"/>
            <a:ext cx="60993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5FD0CB2-7681-2FE0-F8DF-DAA454D1FE0E}"/>
              </a:ext>
            </a:extLst>
          </p:cNvPr>
          <p:cNvCxnSpPr>
            <a:cxnSpLocks/>
          </p:cNvCxnSpPr>
          <p:nvPr/>
        </p:nvCxnSpPr>
        <p:spPr>
          <a:xfrm>
            <a:off x="6563359" y="1511066"/>
            <a:ext cx="0" cy="50325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94E8B7-EAFF-C9E1-7B6E-45CBED75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1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882B1-1EC3-F977-82D7-7F508EA1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구현 </a:t>
            </a:r>
            <a:r>
              <a:rPr lang="en-US" altLang="ko-KR" dirty="0"/>
              <a:t>02) </a:t>
            </a:r>
            <a:r>
              <a:rPr lang="ko-KR" altLang="en-US" dirty="0"/>
              <a:t>사람 얼굴 랜드마크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C8C9B2-D18C-0DF6-4953-853CA4F1B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347" y="2716107"/>
            <a:ext cx="3522133" cy="257048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ko-KR" sz="2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en-US" altLang="ko-KR" sz="2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Mediapipe</a:t>
            </a:r>
            <a:r>
              <a:rPr lang="ko-KR" altLang="en-US" sz="2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벤치마킹</a:t>
            </a:r>
            <a:r>
              <a:rPr lang="en-US" altLang="ko-KR" sz="2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0" indent="0" algn="ctr">
              <a:buNone/>
            </a:pPr>
            <a:endParaRPr lang="en-US" altLang="ko-KR" sz="35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1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AnimalWeb</a:t>
            </a:r>
            <a:endParaRPr lang="en-US" altLang="ko-KR" sz="2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동물 얼굴 랜드마크에 대응되는</a:t>
            </a:r>
            <a:endParaRPr lang="en-US" altLang="ko-KR" sz="2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사람 얼굴 랜드마크 추출 코드 작성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A7E6690E-6B33-902F-B7EC-A0BC4363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07" y="2456243"/>
            <a:ext cx="3813387" cy="308004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532B20-D2FD-5CB8-D84F-CA379B73CE6D}"/>
              </a:ext>
            </a:extLst>
          </p:cNvPr>
          <p:cNvCxnSpPr>
            <a:cxnSpLocks/>
          </p:cNvCxnSpPr>
          <p:nvPr/>
        </p:nvCxnSpPr>
        <p:spPr>
          <a:xfrm>
            <a:off x="7972213" y="1571413"/>
            <a:ext cx="0" cy="503258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7EA4309-FB9C-F6D2-C0DB-AE7915728031}"/>
              </a:ext>
            </a:extLst>
          </p:cNvPr>
          <p:cNvSpPr txBox="1">
            <a:spLocks/>
          </p:cNvSpPr>
          <p:nvPr/>
        </p:nvSpPr>
        <p:spPr>
          <a:xfrm>
            <a:off x="9157548" y="5536287"/>
            <a:ext cx="1946878" cy="39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벤치마킹 결과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C30068-6B72-C1F4-8E86-68576A3F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3" y="2044969"/>
            <a:ext cx="3809463" cy="36866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1965ED-945C-CDDC-7A7D-8B9AE626AC85}"/>
              </a:ext>
            </a:extLst>
          </p:cNvPr>
          <p:cNvSpPr txBox="1"/>
          <p:nvPr/>
        </p:nvSpPr>
        <p:spPr>
          <a:xfrm>
            <a:off x="1087574" y="5789755"/>
            <a:ext cx="258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Mediapipe</a:t>
            </a: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Face Mesh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497BBA7-98F4-6237-A274-9348E855FF6F}"/>
              </a:ext>
            </a:extLst>
          </p:cNvPr>
          <p:cNvCxnSpPr>
            <a:cxnSpLocks/>
          </p:cNvCxnSpPr>
          <p:nvPr/>
        </p:nvCxnSpPr>
        <p:spPr>
          <a:xfrm>
            <a:off x="4382347" y="1571413"/>
            <a:ext cx="0" cy="503258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080DE9-8E18-E503-BA35-25DA5196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83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AF239-1CFA-F3E6-9B74-C03CA5B2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구현 </a:t>
            </a:r>
            <a:r>
              <a:rPr lang="en-US" altLang="ko-KR" dirty="0"/>
              <a:t>03) </a:t>
            </a:r>
            <a:r>
              <a:rPr lang="ko-KR" altLang="en-US" dirty="0"/>
              <a:t>유사도 측정 방식 비교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2938E5-2AFA-70E2-3D80-A8632D65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7" y="3136866"/>
            <a:ext cx="5862860" cy="33155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4BE9A5-B937-54C5-4182-469260209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186" y="3082679"/>
            <a:ext cx="5849022" cy="3369735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3B155BC-6D26-4698-BA12-4102F3A1804F}"/>
              </a:ext>
            </a:extLst>
          </p:cNvPr>
          <p:cNvSpPr txBox="1">
            <a:spLocks/>
          </p:cNvSpPr>
          <p:nvPr/>
        </p:nvSpPr>
        <p:spPr>
          <a:xfrm>
            <a:off x="2221654" y="6452414"/>
            <a:ext cx="1946878" cy="39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Normalize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4269A44-A8D5-E3BF-0DAC-B66ED4A27EF9}"/>
              </a:ext>
            </a:extLst>
          </p:cNvPr>
          <p:cNvSpPr txBox="1">
            <a:spLocks/>
          </p:cNvSpPr>
          <p:nvPr/>
        </p:nvSpPr>
        <p:spPr>
          <a:xfrm>
            <a:off x="8101258" y="6452414"/>
            <a:ext cx="1946878" cy="39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Normalize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D78AC88-C9FA-78CC-B2E0-0AB8A99907CD}"/>
              </a:ext>
            </a:extLst>
          </p:cNvPr>
          <p:cNvCxnSpPr>
            <a:cxnSpLocks/>
          </p:cNvCxnSpPr>
          <p:nvPr/>
        </p:nvCxnSpPr>
        <p:spPr>
          <a:xfrm flipH="1">
            <a:off x="277706" y="2925641"/>
            <a:ext cx="1166731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3081B22-1B48-06CE-55A7-19B512C2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096" y="1294959"/>
            <a:ext cx="9347201" cy="152274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altLang="ko-KR" sz="2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유사도 측정을 위한 데이터 정제</a:t>
            </a:r>
            <a:r>
              <a:rPr lang="en-US" altLang="ko-KR" sz="2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0" indent="0" algn="ctr">
              <a:buNone/>
            </a:pPr>
            <a:endParaRPr lang="en-US" altLang="ko-KR" sz="2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프로젝트에 사용될 동물 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선정 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고양이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알파카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곰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원숭이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여우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쥐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말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판다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indent="0" algn="ctr">
              <a:buNone/>
            </a:pPr>
            <a:r>
              <a:rPr lang="en-US" altLang="ko-KR" sz="21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AnimalWeb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절대좌표 대신 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box size (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얼굴 크기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고려한 </a:t>
            </a: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Normalize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  <a:endParaRPr lang="en-US" altLang="ko-KR" sz="21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T-SNE </a:t>
            </a:r>
            <a:r>
              <a:rPr lang="ko-KR" altLang="en-US" sz="21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392680-E064-28C1-392A-768E65DA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819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03ED1-F20A-19A9-0CE0-01CB7E77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구현 </a:t>
            </a:r>
            <a:r>
              <a:rPr lang="en-US" altLang="ko-KR" dirty="0"/>
              <a:t>03) </a:t>
            </a:r>
            <a:r>
              <a:rPr lang="ko-KR" altLang="en-US" dirty="0"/>
              <a:t>유사도 측정 방식 비교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F62754D0-18BA-81D3-C08A-E232753AE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3698" r="2561" b="9993"/>
          <a:stretch/>
        </p:blipFill>
        <p:spPr>
          <a:xfrm>
            <a:off x="2224893" y="2572319"/>
            <a:ext cx="1835503" cy="157925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5E5BA3-A59B-2A80-3065-A0745194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 t="5713" r="39549" b="1957"/>
          <a:stretch/>
        </p:blipFill>
        <p:spPr>
          <a:xfrm>
            <a:off x="399757" y="2572318"/>
            <a:ext cx="1734251" cy="157925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390D08-A598-886E-6EF6-FB2E36095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" t="7639" r="1683" b="6532"/>
          <a:stretch/>
        </p:blipFill>
        <p:spPr>
          <a:xfrm>
            <a:off x="4168244" y="2009541"/>
            <a:ext cx="3750210" cy="2258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F2205-2AB5-781E-CAEC-3479255E25FB}"/>
              </a:ext>
            </a:extLst>
          </p:cNvPr>
          <p:cNvSpPr txBox="1"/>
          <p:nvPr/>
        </p:nvSpPr>
        <p:spPr>
          <a:xfrm>
            <a:off x="249206" y="4940859"/>
            <a:ext cx="39377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대응 랜드마크 차이 합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algn="ctr"/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서로 다른 이미지 간 대응되는 랜드마크의 값 차이를 기준으로 유사도 측정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A724C-F243-1E2C-5792-6D6000129613}"/>
              </a:ext>
            </a:extLst>
          </p:cNvPr>
          <p:cNvSpPr txBox="1"/>
          <p:nvPr/>
        </p:nvSpPr>
        <p:spPr>
          <a:xfrm>
            <a:off x="4573750" y="4925293"/>
            <a:ext cx="2770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[KNN]</a:t>
            </a:r>
          </a:p>
          <a:p>
            <a:pPr marL="0" indent="0" algn="ctr">
              <a:buNone/>
            </a:pPr>
            <a:endParaRPr lang="en-US" altLang="ko-KR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공간상 가까운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Nearest Neighborhood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556CA-2482-BA42-86EE-1CE6A186EC01}"/>
              </a:ext>
            </a:extLst>
          </p:cNvPr>
          <p:cNvSpPr txBox="1"/>
          <p:nvPr/>
        </p:nvSpPr>
        <p:spPr>
          <a:xfrm>
            <a:off x="7347650" y="5028914"/>
            <a:ext cx="4930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새로 정의된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대응 거리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0" indent="0" algn="ctr">
              <a:buNone/>
            </a:pPr>
            <a:endParaRPr lang="en-US" altLang="ko-KR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동일 이미지 내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 간 거리를 기준으로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 36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생성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endParaRPr lang="ko-KR" altLang="en-US" sz="1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5B74E74-3A4E-6028-F3AA-3089FEBC27AA}"/>
              </a:ext>
            </a:extLst>
          </p:cNvPr>
          <p:cNvCxnSpPr>
            <a:cxnSpLocks/>
          </p:cNvCxnSpPr>
          <p:nvPr/>
        </p:nvCxnSpPr>
        <p:spPr>
          <a:xfrm>
            <a:off x="1310771" y="2977621"/>
            <a:ext cx="1984332" cy="8679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F6C9E73-47BA-C4A3-603B-BAF662412F6A}"/>
              </a:ext>
            </a:extLst>
          </p:cNvPr>
          <p:cNvCxnSpPr>
            <a:cxnSpLocks/>
          </p:cNvCxnSpPr>
          <p:nvPr/>
        </p:nvCxnSpPr>
        <p:spPr>
          <a:xfrm>
            <a:off x="1202397" y="3070621"/>
            <a:ext cx="2039336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F9BABED-D8E3-45D1-396A-EA71CEAE1239}"/>
              </a:ext>
            </a:extLst>
          </p:cNvPr>
          <p:cNvCxnSpPr>
            <a:cxnSpLocks/>
          </p:cNvCxnSpPr>
          <p:nvPr/>
        </p:nvCxnSpPr>
        <p:spPr>
          <a:xfrm>
            <a:off x="742748" y="2977621"/>
            <a:ext cx="2230732" cy="8887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FC5A924-0534-139D-A593-BF3B68FE24A2}"/>
              </a:ext>
            </a:extLst>
          </p:cNvPr>
          <p:cNvCxnSpPr>
            <a:cxnSpLocks/>
          </p:cNvCxnSpPr>
          <p:nvPr/>
        </p:nvCxnSpPr>
        <p:spPr>
          <a:xfrm flipV="1">
            <a:off x="1208892" y="3208897"/>
            <a:ext cx="2039336" cy="40870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6DB26D-EDBC-E89C-078B-A9A79E1BFB55}"/>
              </a:ext>
            </a:extLst>
          </p:cNvPr>
          <p:cNvCxnSpPr>
            <a:cxnSpLocks/>
          </p:cNvCxnSpPr>
          <p:nvPr/>
        </p:nvCxnSpPr>
        <p:spPr>
          <a:xfrm flipV="1">
            <a:off x="1124782" y="3210973"/>
            <a:ext cx="2170321" cy="66836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19B588-9B13-2F37-D515-C058647A85B7}"/>
              </a:ext>
            </a:extLst>
          </p:cNvPr>
          <p:cNvCxnSpPr>
            <a:cxnSpLocks/>
          </p:cNvCxnSpPr>
          <p:nvPr/>
        </p:nvCxnSpPr>
        <p:spPr>
          <a:xfrm flipV="1">
            <a:off x="995811" y="3295429"/>
            <a:ext cx="2139292" cy="55318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3ACBF14-064F-54CB-009A-7642BDF1B244}"/>
              </a:ext>
            </a:extLst>
          </p:cNvPr>
          <p:cNvCxnSpPr>
            <a:cxnSpLocks/>
          </p:cNvCxnSpPr>
          <p:nvPr/>
        </p:nvCxnSpPr>
        <p:spPr>
          <a:xfrm flipV="1">
            <a:off x="1400852" y="3295429"/>
            <a:ext cx="1734251" cy="60508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별: 꼭짓점 5개 64">
            <a:extLst>
              <a:ext uri="{FF2B5EF4-FFF2-40B4-BE49-F238E27FC236}">
                <a16:creationId xmlns:a16="http://schemas.microsoft.com/office/drawing/2014/main" id="{C6D6D6F1-A60A-38B8-3AE0-2D1EA89A31E3}"/>
              </a:ext>
            </a:extLst>
          </p:cNvPr>
          <p:cNvSpPr/>
          <p:nvPr/>
        </p:nvSpPr>
        <p:spPr>
          <a:xfrm>
            <a:off x="6184965" y="2189213"/>
            <a:ext cx="209973" cy="212280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9E5DD16-836B-B9FF-1244-B9092367E761}"/>
              </a:ext>
            </a:extLst>
          </p:cNvPr>
          <p:cNvSpPr/>
          <p:nvPr/>
        </p:nvSpPr>
        <p:spPr>
          <a:xfrm>
            <a:off x="6061350" y="2065002"/>
            <a:ext cx="457201" cy="46070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8" name="내용 개체 틀 6">
            <a:extLst>
              <a:ext uri="{FF2B5EF4-FFF2-40B4-BE49-F238E27FC236}">
                <a16:creationId xmlns:a16="http://schemas.microsoft.com/office/drawing/2014/main" id="{6ED397D7-774A-9083-A707-75382EB9D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9" t="11929" r="33561" b="50642"/>
          <a:stretch/>
        </p:blipFill>
        <p:spPr>
          <a:xfrm>
            <a:off x="9090942" y="2196810"/>
            <a:ext cx="1901605" cy="230551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B27F07F-64ED-B9D4-EC86-8BEAB998994B}"/>
              </a:ext>
            </a:extLst>
          </p:cNvPr>
          <p:cNvCxnSpPr>
            <a:cxnSpLocks/>
          </p:cNvCxnSpPr>
          <p:nvPr/>
        </p:nvCxnSpPr>
        <p:spPr>
          <a:xfrm>
            <a:off x="9750420" y="3292827"/>
            <a:ext cx="291324" cy="30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6EDA3DC-DE80-D622-CFB5-5F8E54781589}"/>
              </a:ext>
            </a:extLst>
          </p:cNvPr>
          <p:cNvCxnSpPr>
            <a:cxnSpLocks/>
          </p:cNvCxnSpPr>
          <p:nvPr/>
        </p:nvCxnSpPr>
        <p:spPr>
          <a:xfrm>
            <a:off x="10409898" y="3310737"/>
            <a:ext cx="291324" cy="30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7B37C6E-D309-5A10-AF37-9D213AD04E44}"/>
              </a:ext>
            </a:extLst>
          </p:cNvPr>
          <p:cNvCxnSpPr>
            <a:cxnSpLocks/>
          </p:cNvCxnSpPr>
          <p:nvPr/>
        </p:nvCxnSpPr>
        <p:spPr>
          <a:xfrm flipV="1">
            <a:off x="10302050" y="3347179"/>
            <a:ext cx="107848" cy="43536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7AE4089-2F93-5ACD-7902-D6C62698C929}"/>
              </a:ext>
            </a:extLst>
          </p:cNvPr>
          <p:cNvCxnSpPr>
            <a:cxnSpLocks/>
          </p:cNvCxnSpPr>
          <p:nvPr/>
        </p:nvCxnSpPr>
        <p:spPr>
          <a:xfrm flipV="1">
            <a:off x="10302050" y="3347179"/>
            <a:ext cx="399172" cy="38492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4FFB0B6-C802-0EF7-A327-81084BC0D6D2}"/>
              </a:ext>
            </a:extLst>
          </p:cNvPr>
          <p:cNvCxnSpPr>
            <a:cxnSpLocks/>
          </p:cNvCxnSpPr>
          <p:nvPr/>
        </p:nvCxnSpPr>
        <p:spPr>
          <a:xfrm flipH="1">
            <a:off x="10095668" y="3310737"/>
            <a:ext cx="314230" cy="275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35052AB-E889-202E-1D9B-8D8312BEC377}"/>
              </a:ext>
            </a:extLst>
          </p:cNvPr>
          <p:cNvCxnSpPr>
            <a:cxnSpLocks/>
          </p:cNvCxnSpPr>
          <p:nvPr/>
        </p:nvCxnSpPr>
        <p:spPr>
          <a:xfrm flipH="1" flipV="1">
            <a:off x="10095668" y="3303652"/>
            <a:ext cx="206382" cy="45229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B49F35B-FE24-6442-9BC0-07A2C1068080}"/>
              </a:ext>
            </a:extLst>
          </p:cNvPr>
          <p:cNvCxnSpPr>
            <a:cxnSpLocks/>
          </p:cNvCxnSpPr>
          <p:nvPr/>
        </p:nvCxnSpPr>
        <p:spPr>
          <a:xfrm flipV="1">
            <a:off x="9896082" y="3320573"/>
            <a:ext cx="199586" cy="59441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8A8D347-ABE2-BD62-96F6-8D80E3617A61}"/>
              </a:ext>
            </a:extLst>
          </p:cNvPr>
          <p:cNvCxnSpPr>
            <a:cxnSpLocks/>
          </p:cNvCxnSpPr>
          <p:nvPr/>
        </p:nvCxnSpPr>
        <p:spPr>
          <a:xfrm flipH="1" flipV="1">
            <a:off x="10095668" y="3330409"/>
            <a:ext cx="157115" cy="63428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BF25656-5D4F-44B8-C0B0-68F0E9B77534}"/>
              </a:ext>
            </a:extLst>
          </p:cNvPr>
          <p:cNvCxnSpPr>
            <a:cxnSpLocks/>
          </p:cNvCxnSpPr>
          <p:nvPr/>
        </p:nvCxnSpPr>
        <p:spPr>
          <a:xfrm flipH="1">
            <a:off x="10277416" y="3964697"/>
            <a:ext cx="278144" cy="10147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644D413-9758-BA70-52BA-9F38B6FA38ED}"/>
              </a:ext>
            </a:extLst>
          </p:cNvPr>
          <p:cNvCxnSpPr>
            <a:cxnSpLocks/>
          </p:cNvCxnSpPr>
          <p:nvPr/>
        </p:nvCxnSpPr>
        <p:spPr>
          <a:xfrm flipH="1" flipV="1">
            <a:off x="9894476" y="3949836"/>
            <a:ext cx="358307" cy="13567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21725D0-620E-0579-84FF-71B26AFA79E5}"/>
              </a:ext>
            </a:extLst>
          </p:cNvPr>
          <p:cNvCxnSpPr>
            <a:cxnSpLocks/>
          </p:cNvCxnSpPr>
          <p:nvPr/>
        </p:nvCxnSpPr>
        <p:spPr>
          <a:xfrm flipV="1">
            <a:off x="10523912" y="3361948"/>
            <a:ext cx="177310" cy="58788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A3F5EBC-37D7-49EC-13F3-7A7EDE7B3004}"/>
              </a:ext>
            </a:extLst>
          </p:cNvPr>
          <p:cNvCxnSpPr>
            <a:cxnSpLocks/>
          </p:cNvCxnSpPr>
          <p:nvPr/>
        </p:nvCxnSpPr>
        <p:spPr>
          <a:xfrm flipH="1" flipV="1">
            <a:off x="10348959" y="3763767"/>
            <a:ext cx="174953" cy="20083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FE87386-232D-5122-C4A6-60F982737CA4}"/>
              </a:ext>
            </a:extLst>
          </p:cNvPr>
          <p:cNvCxnSpPr>
            <a:cxnSpLocks/>
          </p:cNvCxnSpPr>
          <p:nvPr/>
        </p:nvCxnSpPr>
        <p:spPr>
          <a:xfrm flipH="1">
            <a:off x="10277416" y="3345148"/>
            <a:ext cx="423806" cy="72102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4CB67DE4-E053-B8DF-CA81-0ED9719F8DAC}"/>
              </a:ext>
            </a:extLst>
          </p:cNvPr>
          <p:cNvCxnSpPr>
            <a:cxnSpLocks/>
          </p:cNvCxnSpPr>
          <p:nvPr/>
        </p:nvCxnSpPr>
        <p:spPr>
          <a:xfrm>
            <a:off x="9780462" y="3294352"/>
            <a:ext cx="741746" cy="72108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0A6D868-A1DF-A556-3198-999B2C214934}"/>
              </a:ext>
            </a:extLst>
          </p:cNvPr>
          <p:cNvCxnSpPr>
            <a:cxnSpLocks/>
          </p:cNvCxnSpPr>
          <p:nvPr/>
        </p:nvCxnSpPr>
        <p:spPr>
          <a:xfrm>
            <a:off x="9803353" y="3275888"/>
            <a:ext cx="91123" cy="67394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343DB59-658F-9F3D-776E-D3F43694BD8C}"/>
              </a:ext>
            </a:extLst>
          </p:cNvPr>
          <p:cNvCxnSpPr>
            <a:cxnSpLocks/>
          </p:cNvCxnSpPr>
          <p:nvPr/>
        </p:nvCxnSpPr>
        <p:spPr>
          <a:xfrm>
            <a:off x="9813143" y="3302962"/>
            <a:ext cx="439640" cy="76321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1931B93-2C5D-5A2F-2C15-DFCC94A107D5}"/>
              </a:ext>
            </a:extLst>
          </p:cNvPr>
          <p:cNvCxnSpPr>
            <a:cxnSpLocks/>
          </p:cNvCxnSpPr>
          <p:nvPr/>
        </p:nvCxnSpPr>
        <p:spPr>
          <a:xfrm flipV="1">
            <a:off x="9917367" y="3755767"/>
            <a:ext cx="376757" cy="17614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A7077E2-01A9-479D-2337-4C68C6F030BC}"/>
              </a:ext>
            </a:extLst>
          </p:cNvPr>
          <p:cNvCxnSpPr>
            <a:cxnSpLocks/>
          </p:cNvCxnSpPr>
          <p:nvPr/>
        </p:nvCxnSpPr>
        <p:spPr>
          <a:xfrm flipV="1">
            <a:off x="9919109" y="3312481"/>
            <a:ext cx="497379" cy="60959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DAE5913E-7713-C72D-3680-549A12DA989C}"/>
              </a:ext>
            </a:extLst>
          </p:cNvPr>
          <p:cNvCxnSpPr>
            <a:cxnSpLocks/>
          </p:cNvCxnSpPr>
          <p:nvPr/>
        </p:nvCxnSpPr>
        <p:spPr>
          <a:xfrm flipH="1" flipV="1">
            <a:off x="10436435" y="3310438"/>
            <a:ext cx="82325" cy="69932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DF6141-B57F-A035-F9E5-41DAB0E8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13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FAA3E-05BF-F049-4D7F-CCAEA4B5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구현 </a:t>
            </a:r>
            <a:r>
              <a:rPr lang="en-US" altLang="ko-KR" dirty="0"/>
              <a:t>03) </a:t>
            </a:r>
            <a:r>
              <a:rPr lang="ko-KR" altLang="en-US" dirty="0"/>
              <a:t>유사도 측정 방식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C9C11-55D7-6040-67E2-4E69D2C6A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07" y="1288625"/>
            <a:ext cx="11643360" cy="169333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동물 데이터 군집 명확 성능 비교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0" indent="0" algn="ctr">
              <a:buNone/>
            </a:pPr>
            <a:endParaRPr lang="en-US" altLang="ko-KR" sz="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무작위로 추출한 데이터의 유사도 상위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데이터 선정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데이터의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최빈값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클래스가 해당 데이터와 일치하는지 확인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4C66785F-FE0A-C55A-6023-76E4388ED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751413"/>
              </p:ext>
            </p:extLst>
          </p:nvPr>
        </p:nvGraphicFramePr>
        <p:xfrm>
          <a:off x="189652" y="3915431"/>
          <a:ext cx="11731415" cy="18486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18453">
                  <a:extLst>
                    <a:ext uri="{9D8B030D-6E8A-4147-A177-3AD203B41FA5}">
                      <a16:colId xmlns:a16="http://schemas.microsoft.com/office/drawing/2014/main" val="2116764257"/>
                    </a:ext>
                  </a:extLst>
                </a:gridCol>
                <a:gridCol w="3237654">
                  <a:extLst>
                    <a:ext uri="{9D8B030D-6E8A-4147-A177-3AD203B41FA5}">
                      <a16:colId xmlns:a16="http://schemas.microsoft.com/office/drawing/2014/main" val="447499768"/>
                    </a:ext>
                  </a:extLst>
                </a:gridCol>
                <a:gridCol w="3237654">
                  <a:extLst>
                    <a:ext uri="{9D8B030D-6E8A-4147-A177-3AD203B41FA5}">
                      <a16:colId xmlns:a16="http://schemas.microsoft.com/office/drawing/2014/main" val="2789533818"/>
                    </a:ext>
                  </a:extLst>
                </a:gridCol>
                <a:gridCol w="3237654">
                  <a:extLst>
                    <a:ext uri="{9D8B030D-6E8A-4147-A177-3AD203B41FA5}">
                      <a16:colId xmlns:a16="http://schemas.microsoft.com/office/drawing/2014/main" val="1828271467"/>
                    </a:ext>
                  </a:extLst>
                </a:gridCol>
              </a:tblGrid>
              <a:tr h="856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 복원추출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 반복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대응 랜드마크 차이 합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KNN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새로 정의된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Feature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대응 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498616"/>
                  </a:ext>
                </a:extLst>
              </a:tr>
              <a:tr h="496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일치 확률 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69.34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69.12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70.04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984972"/>
                  </a:ext>
                </a:extLst>
              </a:tr>
              <a:tr h="496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일치 확률 표준편차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1.614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1.581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9483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7514B28-D2C1-0A2D-902E-B127DD67B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03" y="3020231"/>
            <a:ext cx="8708111" cy="639695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D8E161-6130-AEFD-C47C-D5C25D5AE3D7}"/>
              </a:ext>
            </a:extLst>
          </p:cNvPr>
          <p:cNvSpPr txBox="1">
            <a:spLocks/>
          </p:cNvSpPr>
          <p:nvPr/>
        </p:nvSpPr>
        <p:spPr>
          <a:xfrm>
            <a:off x="274320" y="6085546"/>
            <a:ext cx="11643360" cy="518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 방식 모두 통계적으로 </a:t>
            </a:r>
            <a:r>
              <a:rPr lang="ko-KR" altLang="en-US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유의하지 않은 차이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보임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(p=(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작성예정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))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8F39A9-69E5-5A55-0D2E-EEA1A239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954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34087-98CF-29EC-F87A-2A936C13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구현 </a:t>
            </a:r>
            <a:r>
              <a:rPr lang="en-US" altLang="ko-KR" dirty="0"/>
              <a:t>03) </a:t>
            </a:r>
            <a:r>
              <a:rPr lang="ko-KR" altLang="en-US" dirty="0"/>
              <a:t>유사도 측정 방식 비교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E39959E-DE8B-D3C9-5638-73AC7FC13BB8}"/>
              </a:ext>
            </a:extLst>
          </p:cNvPr>
          <p:cNvSpPr txBox="1">
            <a:spLocks/>
          </p:cNvSpPr>
          <p:nvPr/>
        </p:nvSpPr>
        <p:spPr>
          <a:xfrm>
            <a:off x="277706" y="1270449"/>
            <a:ext cx="11643360" cy="169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유사도 측정 방식 별 추천 결과 비교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연예인 사진과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This People Does Not Exist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얼굴 이미지 수집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 측정 방식 별 추천 결과를 비교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619BCD-2789-3A70-AF96-155DFF24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47" y="2979663"/>
            <a:ext cx="1190829" cy="14572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7E2E43-F719-27A1-94D5-A11650F5F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75" y="3009974"/>
            <a:ext cx="1087438" cy="1401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8F20CE-2F4D-C1E4-DF52-C162653A7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506" y="2994059"/>
            <a:ext cx="1479964" cy="14428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216380-1248-DBD2-5CC6-C1E3C77F5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11" y="3009974"/>
            <a:ext cx="1498225" cy="14160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4A9366-2BDF-7B3F-B9B0-DCD19F4BE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434" y="2994060"/>
            <a:ext cx="1305874" cy="14428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2E82968-6DC8-9720-AA57-45549EEAA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05" y="2981135"/>
            <a:ext cx="1227313" cy="14688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B164F6C-CA6D-93D3-7A92-6AE0C294D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57" y="2994059"/>
            <a:ext cx="1152419" cy="144863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F9FDCC6-66BD-0A8C-097F-4B8B47E9B4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10" y="4594022"/>
            <a:ext cx="1944114" cy="194411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D46D9F9-E17F-3405-1229-D7D9E2782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43" y="4620335"/>
            <a:ext cx="1944114" cy="194411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A09AE93-8C2C-26E0-0A8C-0A05BF479E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676" y="4594022"/>
            <a:ext cx="1944114" cy="194411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81FAA50-6104-90B1-3310-6AEE539A04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77" y="4620335"/>
            <a:ext cx="1944114" cy="19441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756A529-16EF-7869-D3FB-8C0EFF452E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61" y="4629403"/>
            <a:ext cx="1944114" cy="194411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1B812A-830D-A2CA-30BC-7CE55CF72E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1" y="2979418"/>
            <a:ext cx="1287216" cy="147707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536BEC-AA7E-F0DF-5CF4-6635BA86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804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34087-98CF-29EC-F87A-2A936C13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구현 </a:t>
            </a:r>
            <a:r>
              <a:rPr lang="en-US" altLang="ko-KR" dirty="0"/>
              <a:t>03) </a:t>
            </a:r>
            <a:r>
              <a:rPr lang="ko-KR" altLang="en-US" dirty="0"/>
              <a:t>유사도 측정 방식 비교</a:t>
            </a:r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B9334572-C12D-789A-3953-01DFA6236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971670"/>
              </p:ext>
            </p:extLst>
          </p:nvPr>
        </p:nvGraphicFramePr>
        <p:xfrm>
          <a:off x="182879" y="2802777"/>
          <a:ext cx="11731415" cy="35552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41601">
                  <a:extLst>
                    <a:ext uri="{9D8B030D-6E8A-4147-A177-3AD203B41FA5}">
                      <a16:colId xmlns:a16="http://schemas.microsoft.com/office/drawing/2014/main" val="2116764257"/>
                    </a:ext>
                  </a:extLst>
                </a:gridCol>
                <a:gridCol w="3122507">
                  <a:extLst>
                    <a:ext uri="{9D8B030D-6E8A-4147-A177-3AD203B41FA5}">
                      <a16:colId xmlns:a16="http://schemas.microsoft.com/office/drawing/2014/main" val="447499768"/>
                    </a:ext>
                  </a:extLst>
                </a:gridCol>
                <a:gridCol w="2980267">
                  <a:extLst>
                    <a:ext uri="{9D8B030D-6E8A-4147-A177-3AD203B41FA5}">
                      <a16:colId xmlns:a16="http://schemas.microsoft.com/office/drawing/2014/main" val="2789533818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1828271467"/>
                    </a:ext>
                  </a:extLst>
                </a:gridCol>
              </a:tblGrid>
              <a:tr h="507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상위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 동물 선정비율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대응 랜드마크 차이 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KNN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새로 정의된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Feature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대응 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498616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고양이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50.8%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56.3%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59.2%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529771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24.2%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26.3%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35.0%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948305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10.8%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6.7%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2.1%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409621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9.2%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9.6%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2.9%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871463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판다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4.2%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774508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알파카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507100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323487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0.0%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707772"/>
                  </a:ext>
                </a:extLst>
              </a:tr>
              <a:tr h="337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*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원숭이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원숭이를 포함할 경우 대부분 원숭이로 추천해 제외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492093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0E8D4-F446-3F4E-A033-2F449D49951B}"/>
              </a:ext>
            </a:extLst>
          </p:cNvPr>
          <p:cNvSpPr txBox="1">
            <a:spLocks/>
          </p:cNvSpPr>
          <p:nvPr/>
        </p:nvSpPr>
        <p:spPr>
          <a:xfrm>
            <a:off x="277706" y="1270449"/>
            <a:ext cx="11643360" cy="169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유사도 측정 방식 별 추천 결과 비교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연예인 사진과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This People Does Not Exist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얼굴 이미지 수집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 측정 방식 별 추천 결과를 비교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CEF5F4F-B909-A028-894D-0014A910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748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59830-541F-F878-D40E-D44DB802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 평가 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49403-356A-CFCC-D8DD-48D88BD3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104" y="1333530"/>
            <a:ext cx="10697792" cy="5306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의의 및 기대효과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데이터를 기반으로 한 동물 닮은꼴 추천 시스템 개발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‘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동물상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연예인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기준으로 한 추천이 아닌 실제 동물 특성을 반영하여 추천하고자 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한계점 및 향후 보완방향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AnimalWeb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Underfitting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해결을 통한 동물 랜드마크 데이터 추가 생성이 필요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랜드마크 개수의 불충분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다수 랜드마크 추출 또는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임베딩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방식으로의 보완 필요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닮은꼴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반영여부 확인이 불명확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marL="0" indent="0">
              <a:buNone/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김용재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프론트 </a:t>
            </a:r>
            <a:r>
              <a:rPr lang="ko-KR" altLang="en-US" sz="2000" b="0" i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백엔드도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b="0" i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중요하다는걸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느꼈습니다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오지영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시간과 인력이 부족해 메소드 간 정교한 비교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성능을 개선하지 못한 것은 아쉬웠습니다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끝까지 포기하지 않고 완주해 데모를 완성한 것에 큰 보람을 느낍니다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DD40A5-D71A-068A-45D9-C73EE725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50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B4ACE-0114-D8CA-5ED7-38DA7019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D7D1B-9236-32A8-3F9A-96836ED68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및 컨셉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데모 시연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환경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구성 및 역할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절차 및 방법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7.1. 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실패 기록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동물 얼굴 랜드마크 추출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사람 얼굴 랜드마크 추출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7.3.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 측정 방식 비교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자체 평가 의견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7D56B5-7D1A-D005-25B7-7049EFAD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01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3F518-7F20-EC30-01CB-B2279823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pic>
        <p:nvPicPr>
          <p:cNvPr id="4" name="9d81d8ec227dea1276c8fb02813b63e7.gif">
            <a:hlinkClick r:id="" action="ppaction://media"/>
            <a:extLst>
              <a:ext uri="{FF2B5EF4-FFF2-40B4-BE49-F238E27FC236}">
                <a16:creationId xmlns:a16="http://schemas.microsoft.com/office/drawing/2014/main" id="{1BC57544-34FE-5E7F-9F31-9174AAC86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3229" y="3622744"/>
            <a:ext cx="1594312" cy="28391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2" descr="동물상 테스트, &quot;상극 나왔지만 풀이 너무 잘 맞는다&quot; 엔조이 커플 결과는…궁금 &lt; Today's issue &lt; 전기문화 &lt; 기사본문  - 전기신문">
            <a:extLst>
              <a:ext uri="{FF2B5EF4-FFF2-40B4-BE49-F238E27FC236}">
                <a16:creationId xmlns:a16="http://schemas.microsoft.com/office/drawing/2014/main" id="{1E92D441-271A-BB08-7CE3-719306204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28" y="3622744"/>
            <a:ext cx="2844801" cy="28391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닮은꼴 어플 결과 나온 제니ㅋㅋ 완전 존똑임 ㅋㅋㅋㅋㅋㅋㅋ | By 오늘 모 듣나 | Facebook">
            <a:extLst>
              <a:ext uri="{FF2B5EF4-FFF2-40B4-BE49-F238E27FC236}">
                <a16:creationId xmlns:a16="http://schemas.microsoft.com/office/drawing/2014/main" id="{22C9AFC9-DC25-4FF7-E768-0ED6E8B34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" b="33202"/>
          <a:stretch/>
        </p:blipFill>
        <p:spPr bwMode="auto">
          <a:xfrm>
            <a:off x="3723229" y="1617892"/>
            <a:ext cx="1594312" cy="188114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스노우 닮은꼴 연예인들 특징 &lt; 투데이픽 &lt; 기사본문 - 뉴스엔터">
            <a:extLst>
              <a:ext uri="{FF2B5EF4-FFF2-40B4-BE49-F238E27FC236}">
                <a16:creationId xmlns:a16="http://schemas.microsoft.com/office/drawing/2014/main" id="{4FC0325A-491D-35A9-3BBE-4CB65F5B8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28" y="1617892"/>
            <a:ext cx="2844801" cy="188114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8D367D9-CBA2-BBB7-8057-CC7AC8F11FE4}"/>
              </a:ext>
            </a:extLst>
          </p:cNvPr>
          <p:cNvSpPr txBox="1">
            <a:spLocks/>
          </p:cNvSpPr>
          <p:nvPr/>
        </p:nvSpPr>
        <p:spPr>
          <a:xfrm>
            <a:off x="5419141" y="2754892"/>
            <a:ext cx="6292427" cy="333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데이터를 활용한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닮은꼴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유행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2000" b="0" i="0" dirty="0">
                <a:solidFill>
                  <a:srgbClr val="11111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</a:t>
            </a: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인증공유 문화로 퍼져가는 현상</a:t>
            </a:r>
            <a:endParaRPr lang="en-US" altLang="ko-KR" sz="2000" dirty="0">
              <a:solidFill>
                <a:srgbClr val="1111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b="0" i="0" dirty="0">
                <a:solidFill>
                  <a:srgbClr val="11111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자발적인 바이럴 마케팅을 유도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이미지를 활용해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닮은 동물을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추천해주는 시스템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80D2BC-9BE0-C268-074F-16C65847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0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8A3C5-AF98-CF53-A078-5D65818B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2BD9D-477D-B599-DD3C-C4AC75155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613" y="5256106"/>
            <a:ext cx="6610774" cy="14020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이미지 기반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동물상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테스트는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동물 자체의 특성이 아닌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대표적인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 err="1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동물상</a:t>
            </a:r>
            <a:r>
              <a:rPr lang="ko-KR" altLang="en-US" sz="2400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연예인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얼굴을 기준으로 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BC139-EDEB-4426-6EDC-229E07BD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2" y="1930400"/>
            <a:ext cx="5786426" cy="30932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AE9811-5602-9D9A-05E4-E665F31C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1" y="1930400"/>
            <a:ext cx="5825067" cy="30932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8640F-5C26-9039-30CF-36A8ABFF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87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FB82C-844B-3433-7371-64146844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및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C85D8-2F5E-81AB-7529-887D4FBF1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07" y="3264746"/>
            <a:ext cx="11643360" cy="109728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사람 이미지가 아닌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동물 자체의 특성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활용한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닮은 동물 추천 시스템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만들자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43BC0-2933-466D-2157-27BCC61B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5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2B7B3-0D75-2B4D-5BFC-4E2AE0F0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데모 시연</a:t>
            </a:r>
          </a:p>
        </p:txBody>
      </p:sp>
      <p:pic>
        <p:nvPicPr>
          <p:cNvPr id="9" name="bandicam 2023-02-14 18-01-58-737">
            <a:hlinkClick r:id="" action="ppaction://media"/>
            <a:extLst>
              <a:ext uri="{FF2B5EF4-FFF2-40B4-BE49-F238E27FC236}">
                <a16:creationId xmlns:a16="http://schemas.microsoft.com/office/drawing/2014/main" id="{B1CE0177-6B01-BFDB-F89B-DFAC68E7F5F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0" end="133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0500" y="1395837"/>
            <a:ext cx="9271000" cy="5214937"/>
          </a:xfrm>
          <a:ln w="28575">
            <a:solidFill>
              <a:schemeClr val="tx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43DB51-F7B5-938A-F2E7-DC732DB2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3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C1F4A-02A6-E73B-3E1C-EA2B11BB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DFC85-260F-7E52-2C90-B22E917C6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159" y="2531925"/>
            <a:ext cx="5615396" cy="31394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진행절차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marL="514350" indent="-514350">
              <a:buAutoNum type="arabicParenR"/>
            </a:pP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실패 기록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AnimalWeb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활용한 동물 얼굴 랜드마크 추출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MediaPipe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활용한 사람 얼굴 랜드마크 추출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 측정 방식 비교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66CFC9-445A-A735-F161-32CCB90A8D11}"/>
              </a:ext>
            </a:extLst>
          </p:cNvPr>
          <p:cNvCxnSpPr>
            <a:cxnSpLocks/>
          </p:cNvCxnSpPr>
          <p:nvPr/>
        </p:nvCxnSpPr>
        <p:spPr>
          <a:xfrm>
            <a:off x="5283200" y="1602405"/>
            <a:ext cx="0" cy="50325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C72D285-3FFB-E53F-7031-D755F7432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96" y="1761067"/>
            <a:ext cx="1541716" cy="1541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F9D18F-ACEB-0DAE-86C8-E0469AD1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2" y="1774843"/>
            <a:ext cx="1541715" cy="1541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A84361-E491-1DDE-0141-C1F3BE8F7CDD}"/>
              </a:ext>
            </a:extLst>
          </p:cNvPr>
          <p:cNvSpPr txBox="1"/>
          <p:nvPr/>
        </p:nvSpPr>
        <p:spPr>
          <a:xfrm>
            <a:off x="3152012" y="3396850"/>
            <a:ext cx="135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사람 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6F8FF-1117-E9BA-2414-A0FC3D42DD09}"/>
              </a:ext>
            </a:extLst>
          </p:cNvPr>
          <p:cNvSpPr txBox="1"/>
          <p:nvPr/>
        </p:nvSpPr>
        <p:spPr>
          <a:xfrm>
            <a:off x="673636" y="3424475"/>
            <a:ext cx="131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동물 이미지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ACD266D2-358B-7930-096C-8E7F62C9D3ED}"/>
              </a:ext>
            </a:extLst>
          </p:cNvPr>
          <p:cNvSpPr/>
          <p:nvPr/>
        </p:nvSpPr>
        <p:spPr>
          <a:xfrm>
            <a:off x="1118183" y="3793807"/>
            <a:ext cx="505395" cy="399928"/>
          </a:xfrm>
          <a:prstGeom prst="downArrow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E3682EE-CF92-81C7-3C8E-EB563A506690}"/>
              </a:ext>
            </a:extLst>
          </p:cNvPr>
          <p:cNvSpPr/>
          <p:nvPr/>
        </p:nvSpPr>
        <p:spPr>
          <a:xfrm>
            <a:off x="3632577" y="3766183"/>
            <a:ext cx="505395" cy="399928"/>
          </a:xfrm>
          <a:prstGeom prst="downArrow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다중 문서 13">
            <a:extLst>
              <a:ext uri="{FF2B5EF4-FFF2-40B4-BE49-F238E27FC236}">
                <a16:creationId xmlns:a16="http://schemas.microsoft.com/office/drawing/2014/main" id="{84B2CD12-CCF4-7E9B-A5FD-0B43A10875BB}"/>
              </a:ext>
            </a:extLst>
          </p:cNvPr>
          <p:cNvSpPr/>
          <p:nvPr/>
        </p:nvSpPr>
        <p:spPr>
          <a:xfrm>
            <a:off x="566222" y="4352168"/>
            <a:ext cx="1548473" cy="972203"/>
          </a:xfrm>
          <a:prstGeom prst="flowChartMultidocumen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특성</a:t>
            </a:r>
          </a:p>
        </p:txBody>
      </p:sp>
      <p:sp>
        <p:nvSpPr>
          <p:cNvPr id="15" name="순서도: 다중 문서 14">
            <a:extLst>
              <a:ext uri="{FF2B5EF4-FFF2-40B4-BE49-F238E27FC236}">
                <a16:creationId xmlns:a16="http://schemas.microsoft.com/office/drawing/2014/main" id="{C7E44648-6610-87D8-412C-F50D87B5FAE6}"/>
              </a:ext>
            </a:extLst>
          </p:cNvPr>
          <p:cNvSpPr/>
          <p:nvPr/>
        </p:nvSpPr>
        <p:spPr>
          <a:xfrm>
            <a:off x="3080537" y="4324544"/>
            <a:ext cx="1548473" cy="972203"/>
          </a:xfrm>
          <a:prstGeom prst="flowChartMultidocumen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특성</a:t>
            </a:r>
          </a:p>
        </p:txBody>
      </p:sp>
      <p:sp>
        <p:nvSpPr>
          <p:cNvPr id="17" name="화살표: 왼쪽/오른쪽/위쪽 16">
            <a:extLst>
              <a:ext uri="{FF2B5EF4-FFF2-40B4-BE49-F238E27FC236}">
                <a16:creationId xmlns:a16="http://schemas.microsoft.com/office/drawing/2014/main" id="{8EA8A224-6016-7DD0-87D5-72A7DAC346C5}"/>
              </a:ext>
            </a:extLst>
          </p:cNvPr>
          <p:cNvSpPr/>
          <p:nvPr/>
        </p:nvSpPr>
        <p:spPr>
          <a:xfrm rot="10800000">
            <a:off x="2237901" y="4558212"/>
            <a:ext cx="747809" cy="1148080"/>
          </a:xfrm>
          <a:prstGeom prst="leftRightUpArrow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492F7-0B67-3016-BE08-1291F613E14E}"/>
              </a:ext>
            </a:extLst>
          </p:cNvPr>
          <p:cNvSpPr txBox="1"/>
          <p:nvPr/>
        </p:nvSpPr>
        <p:spPr>
          <a:xfrm>
            <a:off x="1064366" y="5949176"/>
            <a:ext cx="309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특성이 가장 유사한 동물 추천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AD2B42-0A78-876F-C6EE-DACDAAE5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F4B18-907C-2C2E-A7AC-3F94A325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r>
              <a:rPr lang="en-US" altLang="ko-KR" dirty="0"/>
              <a:t>, </a:t>
            </a:r>
            <a:r>
              <a:rPr lang="ko-KR" altLang="en-US" dirty="0"/>
              <a:t>팀 구성 및 역할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37A9141-5D0C-291E-FAA2-3C4B1AA5A4FC}"/>
              </a:ext>
            </a:extLst>
          </p:cNvPr>
          <p:cNvSpPr txBox="1">
            <a:spLocks/>
          </p:cNvSpPr>
          <p:nvPr/>
        </p:nvSpPr>
        <p:spPr>
          <a:xfrm>
            <a:off x="6096000" y="2152864"/>
            <a:ext cx="5825067" cy="44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19AD61-98DD-DEE5-58AD-3DCC2EAED818}"/>
              </a:ext>
            </a:extLst>
          </p:cNvPr>
          <p:cNvCxnSpPr>
            <a:cxnSpLocks/>
          </p:cNvCxnSpPr>
          <p:nvPr/>
        </p:nvCxnSpPr>
        <p:spPr>
          <a:xfrm>
            <a:off x="5913119" y="1602405"/>
            <a:ext cx="0" cy="50325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0E05E43-8AEA-B7A5-0B5A-CA0148400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263732"/>
              </p:ext>
            </p:extLst>
          </p:nvPr>
        </p:nvGraphicFramePr>
        <p:xfrm>
          <a:off x="372535" y="2684656"/>
          <a:ext cx="5283198" cy="36080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224772">
                  <a:extLst>
                    <a:ext uri="{9D8B030D-6E8A-4147-A177-3AD203B41FA5}">
                      <a16:colId xmlns:a16="http://schemas.microsoft.com/office/drawing/2014/main" val="1129929828"/>
                    </a:ext>
                  </a:extLst>
                </a:gridCol>
                <a:gridCol w="1022870">
                  <a:extLst>
                    <a:ext uri="{9D8B030D-6E8A-4147-A177-3AD203B41FA5}">
                      <a16:colId xmlns:a16="http://schemas.microsoft.com/office/drawing/2014/main" val="2199319565"/>
                    </a:ext>
                  </a:extLst>
                </a:gridCol>
                <a:gridCol w="1035556">
                  <a:extLst>
                    <a:ext uri="{9D8B030D-6E8A-4147-A177-3AD203B41FA5}">
                      <a16:colId xmlns:a16="http://schemas.microsoft.com/office/drawing/2014/main" val="3688776023"/>
                    </a:ext>
                  </a:extLst>
                </a:gridCol>
              </a:tblGrid>
              <a:tr h="4946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김용재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오지영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46873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실패 기록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  <a:p>
                      <a:pPr algn="r" latinLnBrk="1"/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AnimalWeb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벤치마킹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60496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MediaPipe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벤치마킹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59470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유사도 측정 방식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496080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 페이지 구현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프론트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0146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모델 연결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백앤드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92832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PPT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제작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5372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5BF4C7-41D3-FA41-C52B-0A3127B619A9}"/>
              </a:ext>
            </a:extLst>
          </p:cNvPr>
          <p:cNvSpPr txBox="1"/>
          <p:nvPr/>
        </p:nvSpPr>
        <p:spPr>
          <a:xfrm>
            <a:off x="270933" y="2133882"/>
            <a:ext cx="4632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구성 및 역할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3AAEA66A-A61F-EA3C-53C2-1425A85B3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2734"/>
              </p:ext>
            </p:extLst>
          </p:nvPr>
        </p:nvGraphicFramePr>
        <p:xfrm>
          <a:off x="6170510" y="2931988"/>
          <a:ext cx="5750557" cy="31134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9335">
                  <a:extLst>
                    <a:ext uri="{9D8B030D-6E8A-4147-A177-3AD203B41FA5}">
                      <a16:colId xmlns:a16="http://schemas.microsoft.com/office/drawing/2014/main" val="1129929828"/>
                    </a:ext>
                  </a:extLst>
                </a:gridCol>
                <a:gridCol w="3041222">
                  <a:extLst>
                    <a:ext uri="{9D8B030D-6E8A-4147-A177-3AD203B41FA5}">
                      <a16:colId xmlns:a16="http://schemas.microsoft.com/office/drawing/2014/main" val="2199319565"/>
                    </a:ext>
                  </a:extLst>
                </a:gridCol>
              </a:tblGrid>
              <a:tr h="4946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환경</a:t>
                      </a:r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프레임워크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라이브러리 등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46873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AnimalWeb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훈련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Google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Colab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Pytorch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60496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MediaPipe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벤치마킹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Google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Colab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59470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유사도 측정 방식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Google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Colab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496080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 페이지 구현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프론트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Flask, AWS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0146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모델 연결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백앤드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Flask, AWS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9283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EF859B-0D81-9BA5-8BE0-030B8C51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00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B7633-61F8-E8C2-1AFE-0196C616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 절차 및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12E94-81F6-01DE-076E-FD13A764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E94A-A3DC-4839-8823-0D449D7024AD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65A122-593E-91CE-4A6E-CBD14C7C8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741523"/>
              </p:ext>
            </p:extLst>
          </p:nvPr>
        </p:nvGraphicFramePr>
        <p:xfrm>
          <a:off x="1987731" y="1650043"/>
          <a:ext cx="8216537" cy="472281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57018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37564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2921955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</a:tblGrid>
              <a:tr h="779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4930" marR="84930" marT="42485" marB="42485" anchor="ctr"/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9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1/9 ~ 1/24 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기획 및 주제 선정</a:t>
                      </a:r>
                      <a:endParaRPr lang="en-US" altLang="ko-KR" sz="1500" b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출처 및 프레임워크 조사</a:t>
                      </a:r>
                      <a:endParaRPr lang="en-US" altLang="ko-KR" sz="1500" b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랜드마크 추출 모델 조사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9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수집 및</a:t>
                      </a:r>
                      <a:endParaRPr kumimoji="0" lang="en-US" altLang="ko-KR" sz="150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벤치마킹 모델링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1/25 ~ 2/5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AnimalWeb</a:t>
                      </a:r>
                      <a:r>
                        <a:rPr lang="en-US" altLang="ko-KR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벤치마킹 시도</a:t>
                      </a:r>
                      <a:endParaRPr lang="en-US" altLang="ko-KR" sz="1500" b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Mediapipe</a:t>
                      </a:r>
                      <a:r>
                        <a:rPr lang="en-US" altLang="ko-KR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벤치마킹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779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유사도 측정 방식 비교 </a:t>
                      </a:r>
                      <a:r>
                        <a:rPr kumimoji="0" lang="en-US" altLang="ko-KR" sz="1500" b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kumimoji="0" lang="ko-KR" altLang="en-US" sz="1500" b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추천 구현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2/6 ~ 2/14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사람 얼굴 랜드마크 모델 조사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779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500" b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 </a:t>
                      </a:r>
                      <a:r>
                        <a:rPr lang="en-US" altLang="ko-KR" sz="1500" b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Deploy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2/5 ~ 2/14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프론트 </a:t>
                      </a:r>
                      <a:r>
                        <a:rPr lang="ko-KR" altLang="en-US" sz="1500" b="0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앤드</a:t>
                      </a:r>
                      <a:r>
                        <a:rPr lang="en-US" altLang="ko-KR" sz="15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5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백 </a:t>
                      </a:r>
                      <a:r>
                        <a:rPr lang="ko-KR" altLang="en-US" sz="1500" b="0" u="none" strike="noStrik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앤드</a:t>
                      </a:r>
                      <a:r>
                        <a:rPr lang="ko-KR" altLang="en-US" sz="15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구축 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779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발표자료 제작</a:t>
                      </a:r>
                      <a:endParaRPr kumimoji="0" lang="ko-KR" altLang="en-US" sz="1500" b="1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2/15~2/16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PPT </a:t>
                      </a:r>
                      <a:r>
                        <a:rPr lang="ko-KR" altLang="en-US" sz="1500" b="0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및 영상 제작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66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1066</Words>
  <Application>Microsoft Office PowerPoint</Application>
  <PresentationFormat>와이드스크린</PresentationFormat>
  <Paragraphs>264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나눔스퀘어_ac ExtraBold</vt:lpstr>
      <vt:lpstr>Arial</vt:lpstr>
      <vt:lpstr>나눔스퀘어 ExtraBold</vt:lpstr>
      <vt:lpstr>나눔스퀘어_ac Bold</vt:lpstr>
      <vt:lpstr>Office 테마</vt:lpstr>
      <vt:lpstr>랜드마크를 활용한 닮은 동물 찾기</vt:lpstr>
      <vt:lpstr>컨텐츠 순서</vt:lpstr>
      <vt:lpstr>주제 선정 배경</vt:lpstr>
      <vt:lpstr>주제 선정 배경</vt:lpstr>
      <vt:lpstr>주제 및 컨셉</vt:lpstr>
      <vt:lpstr>데모 시연</vt:lpstr>
      <vt:lpstr>프로젝트 개요</vt:lpstr>
      <vt:lpstr>개발 환경, 팀 구성 및 역할</vt:lpstr>
      <vt:lpstr>프로젝트 수행 절차 및 방법</vt:lpstr>
      <vt:lpstr>프로젝트 구현 01) (실패 기록) 동물 얼굴 랜드마크 추출</vt:lpstr>
      <vt:lpstr>프로젝트 구현 01) (실패 기록) 동물 얼굴 랜드마크 추출</vt:lpstr>
      <vt:lpstr>프로젝트 구현 01) (실패 기록) 동물 얼굴 랜드마크 추출</vt:lpstr>
      <vt:lpstr>프로젝트 구현 02) 사람 얼굴 랜드마크 추출</vt:lpstr>
      <vt:lpstr>프로젝트 구현 03) 유사도 측정 방식 비교</vt:lpstr>
      <vt:lpstr>프로젝트 구현 03) 유사도 측정 방식 비교</vt:lpstr>
      <vt:lpstr>프로젝트 구현 03) 유사도 측정 방식 비교</vt:lpstr>
      <vt:lpstr>프로젝트 구현 03) 유사도 측정 방식 비교</vt:lpstr>
      <vt:lpstr>프로젝트 구현 03) 유사도 측정 방식 비교</vt:lpstr>
      <vt:lpstr>자체 평가 의견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닮은 동물 찾기</dc:title>
  <dc:creator>오 지영</dc:creator>
  <cp:lastModifiedBy>오 지영</cp:lastModifiedBy>
  <cp:revision>1</cp:revision>
  <dcterms:created xsi:type="dcterms:W3CDTF">2023-02-14T08:02:07Z</dcterms:created>
  <dcterms:modified xsi:type="dcterms:W3CDTF">2023-02-15T08:30:18Z</dcterms:modified>
</cp:coreProperties>
</file>